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9144000" cy="51435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464177" y="4104190"/>
            <a:ext cx="1155182" cy="658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08175" y="1395425"/>
            <a:ext cx="5327650" cy="1368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2352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3C5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2355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3C5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49392" y="1140078"/>
            <a:ext cx="3713479" cy="3014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2355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3C5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0473" y="366140"/>
            <a:ext cx="7763052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3C5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6808" y="1017120"/>
            <a:ext cx="4896485" cy="2218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2355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9.png"/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12" Type="http://schemas.openxmlformats.org/officeDocument/2006/relationships/image" Target="../media/image10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101.png"/><Relationship Id="rId10" Type="http://schemas.openxmlformats.org/officeDocument/2006/relationships/image" Target="../media/image106.png"/><Relationship Id="rId4" Type="http://schemas.openxmlformats.org/officeDocument/2006/relationships/image" Target="../media/image100.png"/><Relationship Id="rId9" Type="http://schemas.openxmlformats.org/officeDocument/2006/relationships/image" Target="../media/image105.png"/><Relationship Id="rId14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rreos.com/personas-y-talento/" TargetMode="External"/><Relationship Id="rId13" Type="http://schemas.openxmlformats.org/officeDocument/2006/relationships/image" Target="../media/image118.png"/><Relationship Id="rId3" Type="http://schemas.openxmlformats.org/officeDocument/2006/relationships/image" Target="../media/image110.png"/><Relationship Id="rId7" Type="http://schemas.openxmlformats.org/officeDocument/2006/relationships/image" Target="../media/image113.png"/><Relationship Id="rId12" Type="http://schemas.openxmlformats.org/officeDocument/2006/relationships/image" Target="../media/image1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116.png"/><Relationship Id="rId5" Type="http://schemas.openxmlformats.org/officeDocument/2006/relationships/image" Target="../media/image112.png"/><Relationship Id="rId10" Type="http://schemas.openxmlformats.org/officeDocument/2006/relationships/image" Target="../media/image115.png"/><Relationship Id="rId4" Type="http://schemas.openxmlformats.org/officeDocument/2006/relationships/image" Target="../media/image111.png"/><Relationship Id="rId9" Type="http://schemas.openxmlformats.org/officeDocument/2006/relationships/image" Target="../media/image1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13" Type="http://schemas.openxmlformats.org/officeDocument/2006/relationships/image" Target="../media/image129.png"/><Relationship Id="rId3" Type="http://schemas.openxmlformats.org/officeDocument/2006/relationships/image" Target="../media/image120.png"/><Relationship Id="rId7" Type="http://schemas.openxmlformats.org/officeDocument/2006/relationships/image" Target="../media/image123.png"/><Relationship Id="rId12" Type="http://schemas.openxmlformats.org/officeDocument/2006/relationships/image" Target="../media/image128.png"/><Relationship Id="rId17" Type="http://schemas.openxmlformats.org/officeDocument/2006/relationships/image" Target="../media/image133.png"/><Relationship Id="rId2" Type="http://schemas.openxmlformats.org/officeDocument/2006/relationships/image" Target="../media/image119.png"/><Relationship Id="rId16" Type="http://schemas.openxmlformats.org/officeDocument/2006/relationships/image" Target="../media/image1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2.png"/><Relationship Id="rId11" Type="http://schemas.openxmlformats.org/officeDocument/2006/relationships/image" Target="../media/image127.png"/><Relationship Id="rId5" Type="http://schemas.openxmlformats.org/officeDocument/2006/relationships/image" Target="../media/image121.png"/><Relationship Id="rId15" Type="http://schemas.openxmlformats.org/officeDocument/2006/relationships/image" Target="../media/image131.png"/><Relationship Id="rId10" Type="http://schemas.openxmlformats.org/officeDocument/2006/relationships/image" Target="../media/image126.png"/><Relationship Id="rId4" Type="http://schemas.openxmlformats.org/officeDocument/2006/relationships/image" Target="../media/image16.jpeg"/><Relationship Id="rId9" Type="http://schemas.openxmlformats.org/officeDocument/2006/relationships/image" Target="../media/image125.png"/><Relationship Id="rId14" Type="http://schemas.openxmlformats.org/officeDocument/2006/relationships/image" Target="../media/image1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3" Type="http://schemas.openxmlformats.org/officeDocument/2006/relationships/hyperlink" Target="https://www.correos.com/personas-y-talento/" TargetMode="External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6.png"/><Relationship Id="rId2" Type="http://schemas.openxmlformats.org/officeDocument/2006/relationships/image" Target="../media/image16.jpeg"/><Relationship Id="rId16" Type="http://schemas.openxmlformats.org/officeDocument/2006/relationships/image" Target="../media/image1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jpe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4" Type="http://schemas.openxmlformats.org/officeDocument/2006/relationships/hyperlink" Target="https://convocatoriabolsasdeempleo.correos.es/PublicacionBolsaEmpleo.aspx" TargetMode="External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nvocatoriabolsasdeempleo.correos.es/PublicacionBolsaEmpleo.aspx" TargetMode="External"/><Relationship Id="rId13" Type="http://schemas.openxmlformats.org/officeDocument/2006/relationships/image" Target="../media/image24.png"/><Relationship Id="rId3" Type="http://schemas.openxmlformats.org/officeDocument/2006/relationships/image" Target="../media/image17.png"/><Relationship Id="rId7" Type="http://schemas.openxmlformats.org/officeDocument/2006/relationships/hyperlink" Target="https://www.correos.com/personas-y-talento/" TargetMode="External"/><Relationship Id="rId12" Type="http://schemas.openxmlformats.org/officeDocument/2006/relationships/image" Target="../media/image2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6" Type="http://schemas.openxmlformats.org/officeDocument/2006/relationships/slide" Target="slide13.xml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16.jpeg"/><Relationship Id="rId16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7.png"/><Relationship Id="rId3" Type="http://schemas.openxmlformats.org/officeDocument/2006/relationships/image" Target="../media/image39.jpeg"/><Relationship Id="rId7" Type="http://schemas.openxmlformats.org/officeDocument/2006/relationships/image" Target="../media/image42.png"/><Relationship Id="rId12" Type="http://schemas.openxmlformats.org/officeDocument/2006/relationships/image" Target="../media/image46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eg"/><Relationship Id="rId11" Type="http://schemas.openxmlformats.org/officeDocument/2006/relationships/image" Target="../media/image45.png"/><Relationship Id="rId5" Type="http://schemas.openxmlformats.org/officeDocument/2006/relationships/image" Target="../media/image41.png"/><Relationship Id="rId10" Type="http://schemas.openxmlformats.org/officeDocument/2006/relationships/hyperlink" Target="https://convocatoriabolsasdeempleo.correos.es/PublicacionBolsaEmpleo.aspx" TargetMode="External"/><Relationship Id="rId4" Type="http://schemas.openxmlformats.org/officeDocument/2006/relationships/image" Target="../media/image40.png"/><Relationship Id="rId9" Type="http://schemas.openxmlformats.org/officeDocument/2006/relationships/image" Target="../media/image44.pn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hyperlink" Target="https://convocatoriabolsasdeempleo.correos.es/LoginBolsasEmpleo.aspx" TargetMode="External"/><Relationship Id="rId4" Type="http://schemas.openxmlformats.org/officeDocument/2006/relationships/image" Target="../media/image49.png"/><Relationship Id="rId9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5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43.png"/><Relationship Id="rId10" Type="http://schemas.openxmlformats.org/officeDocument/2006/relationships/image" Target="../media/image60.png"/><Relationship Id="rId4" Type="http://schemas.openxmlformats.org/officeDocument/2006/relationships/image" Target="../media/image16.jpeg"/><Relationship Id="rId9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4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64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2.png"/><Relationship Id="rId5" Type="http://schemas.openxmlformats.org/officeDocument/2006/relationships/image" Target="../media/image67.png"/><Relationship Id="rId15" Type="http://schemas.openxmlformats.org/officeDocument/2006/relationships/image" Target="../media/image76.png"/><Relationship Id="rId10" Type="http://schemas.openxmlformats.org/officeDocument/2006/relationships/image" Target="../media/image16.jpe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12" Type="http://schemas.openxmlformats.org/officeDocument/2006/relationships/hyperlink" Target="https://www.correos.com/personas-y-talento/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000" y="2909773"/>
            <a:ext cx="60801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90" dirty="0">
                <a:latin typeface="Calibri"/>
                <a:cs typeface="Calibri"/>
              </a:rPr>
              <a:t>GUÍA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200" dirty="0">
                <a:latin typeface="Calibri"/>
                <a:cs typeface="Calibri"/>
              </a:rPr>
              <a:t>DE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140" dirty="0">
                <a:latin typeface="Calibri"/>
                <a:cs typeface="Calibri"/>
              </a:rPr>
              <a:t>CUMPLIMENTACIÓN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200" dirty="0">
                <a:latin typeface="Calibri"/>
                <a:cs typeface="Calibri"/>
              </a:rPr>
              <a:t>DE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160" dirty="0">
                <a:latin typeface="Calibri"/>
                <a:cs typeface="Calibri"/>
              </a:rPr>
              <a:t>SOLICITUD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14755">
              <a:lnSpc>
                <a:spcPct val="100000"/>
              </a:lnSpc>
              <a:spcBef>
                <a:spcPts val="105"/>
              </a:spcBef>
            </a:pPr>
            <a:r>
              <a:rPr spc="-229" dirty="0"/>
              <a:t>SOLICITUD  </a:t>
            </a:r>
            <a:r>
              <a:rPr spc="-125" dirty="0"/>
              <a:t>BOLSAS </a:t>
            </a:r>
            <a:r>
              <a:rPr spc="-225" dirty="0"/>
              <a:t>DE</a:t>
            </a:r>
            <a:r>
              <a:rPr spc="-835" dirty="0"/>
              <a:t> </a:t>
            </a:r>
            <a:r>
              <a:rPr spc="-110" dirty="0"/>
              <a:t>EMPLEO</a:t>
            </a:r>
          </a:p>
        </p:txBody>
      </p:sp>
      <p:sp>
        <p:nvSpPr>
          <p:cNvPr id="4" name="object 4"/>
          <p:cNvSpPr/>
          <p:nvPr/>
        </p:nvSpPr>
        <p:spPr>
          <a:xfrm>
            <a:off x="7565342" y="402542"/>
            <a:ext cx="889643" cy="889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05700" y="1996439"/>
            <a:ext cx="554990" cy="553720"/>
          </a:xfrm>
          <a:custGeom>
            <a:avLst/>
            <a:gdLst/>
            <a:ahLst/>
            <a:cxnLst/>
            <a:rect l="l" t="t" r="r" b="b"/>
            <a:pathLst>
              <a:path w="554990" h="553719">
                <a:moveTo>
                  <a:pt x="277368" y="0"/>
                </a:moveTo>
                <a:lnTo>
                  <a:pt x="227517" y="4455"/>
                </a:lnTo>
                <a:lnTo>
                  <a:pt x="180595" y="17303"/>
                </a:lnTo>
                <a:lnTo>
                  <a:pt x="137385" y="37761"/>
                </a:lnTo>
                <a:lnTo>
                  <a:pt x="98673" y="65049"/>
                </a:lnTo>
                <a:lnTo>
                  <a:pt x="65241" y="98385"/>
                </a:lnTo>
                <a:lnTo>
                  <a:pt x="37874" y="136990"/>
                </a:lnTo>
                <a:lnTo>
                  <a:pt x="17355" y="180082"/>
                </a:lnTo>
                <a:lnTo>
                  <a:pt x="4469" y="226881"/>
                </a:lnTo>
                <a:lnTo>
                  <a:pt x="0" y="276606"/>
                </a:lnTo>
                <a:lnTo>
                  <a:pt x="4469" y="326330"/>
                </a:lnTo>
                <a:lnTo>
                  <a:pt x="17355" y="373129"/>
                </a:lnTo>
                <a:lnTo>
                  <a:pt x="37874" y="416221"/>
                </a:lnTo>
                <a:lnTo>
                  <a:pt x="65241" y="454826"/>
                </a:lnTo>
                <a:lnTo>
                  <a:pt x="98673" y="488162"/>
                </a:lnTo>
                <a:lnTo>
                  <a:pt x="137385" y="515450"/>
                </a:lnTo>
                <a:lnTo>
                  <a:pt x="180595" y="535908"/>
                </a:lnTo>
                <a:lnTo>
                  <a:pt x="227517" y="548756"/>
                </a:lnTo>
                <a:lnTo>
                  <a:pt x="277368" y="553212"/>
                </a:lnTo>
                <a:lnTo>
                  <a:pt x="327218" y="548756"/>
                </a:lnTo>
                <a:lnTo>
                  <a:pt x="374140" y="535908"/>
                </a:lnTo>
                <a:lnTo>
                  <a:pt x="417350" y="515450"/>
                </a:lnTo>
                <a:lnTo>
                  <a:pt x="456062" y="488162"/>
                </a:lnTo>
                <a:lnTo>
                  <a:pt x="489494" y="454826"/>
                </a:lnTo>
                <a:lnTo>
                  <a:pt x="516861" y="416221"/>
                </a:lnTo>
                <a:lnTo>
                  <a:pt x="537380" y="373129"/>
                </a:lnTo>
                <a:lnTo>
                  <a:pt x="550266" y="326330"/>
                </a:lnTo>
                <a:lnTo>
                  <a:pt x="554735" y="276606"/>
                </a:lnTo>
                <a:lnTo>
                  <a:pt x="550266" y="226881"/>
                </a:lnTo>
                <a:lnTo>
                  <a:pt x="537380" y="180082"/>
                </a:lnTo>
                <a:lnTo>
                  <a:pt x="516861" y="136990"/>
                </a:lnTo>
                <a:lnTo>
                  <a:pt x="489494" y="98385"/>
                </a:lnTo>
                <a:lnTo>
                  <a:pt x="456062" y="65049"/>
                </a:lnTo>
                <a:lnTo>
                  <a:pt x="417350" y="37761"/>
                </a:lnTo>
                <a:lnTo>
                  <a:pt x="374140" y="17303"/>
                </a:lnTo>
                <a:lnTo>
                  <a:pt x="327218" y="4455"/>
                </a:lnTo>
                <a:lnTo>
                  <a:pt x="277368" y="0"/>
                </a:lnTo>
                <a:close/>
              </a:path>
            </a:pathLst>
          </a:custGeom>
          <a:solidFill>
            <a:srgbClr val="0023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2688" y="1850135"/>
            <a:ext cx="361315" cy="748665"/>
          </a:xfrm>
          <a:custGeom>
            <a:avLst/>
            <a:gdLst/>
            <a:ahLst/>
            <a:cxnLst/>
            <a:rect l="l" t="t" r="r" b="b"/>
            <a:pathLst>
              <a:path w="361315" h="748664">
                <a:moveTo>
                  <a:pt x="361188" y="388620"/>
                </a:moveTo>
                <a:lnTo>
                  <a:pt x="0" y="388620"/>
                </a:lnTo>
                <a:lnTo>
                  <a:pt x="0" y="748284"/>
                </a:lnTo>
                <a:lnTo>
                  <a:pt x="361188" y="388620"/>
                </a:lnTo>
                <a:close/>
              </a:path>
              <a:path w="361315" h="748664">
                <a:moveTo>
                  <a:pt x="361188" y="0"/>
                </a:moveTo>
                <a:lnTo>
                  <a:pt x="0" y="0"/>
                </a:lnTo>
                <a:lnTo>
                  <a:pt x="0" y="359664"/>
                </a:lnTo>
                <a:lnTo>
                  <a:pt x="36118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4924" y="3515359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60" h="594360">
                <a:moveTo>
                  <a:pt x="594360" y="204470"/>
                </a:moveTo>
                <a:lnTo>
                  <a:pt x="390423" y="204470"/>
                </a:lnTo>
                <a:lnTo>
                  <a:pt x="390423" y="0"/>
                </a:lnTo>
                <a:lnTo>
                  <a:pt x="203936" y="0"/>
                </a:lnTo>
                <a:lnTo>
                  <a:pt x="203936" y="204470"/>
                </a:lnTo>
                <a:lnTo>
                  <a:pt x="0" y="204470"/>
                </a:lnTo>
                <a:lnTo>
                  <a:pt x="0" y="391160"/>
                </a:lnTo>
                <a:lnTo>
                  <a:pt x="203936" y="391160"/>
                </a:lnTo>
                <a:lnTo>
                  <a:pt x="203936" y="594360"/>
                </a:lnTo>
                <a:lnTo>
                  <a:pt x="390423" y="594360"/>
                </a:lnTo>
                <a:lnTo>
                  <a:pt x="390423" y="391160"/>
                </a:lnTo>
                <a:lnTo>
                  <a:pt x="594360" y="391160"/>
                </a:lnTo>
                <a:lnTo>
                  <a:pt x="594360" y="2044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9386" y="4445584"/>
            <a:ext cx="679450" cy="349250"/>
          </a:xfrm>
          <a:custGeom>
            <a:avLst/>
            <a:gdLst/>
            <a:ahLst/>
            <a:cxnLst/>
            <a:rect l="l" t="t" r="r" b="b"/>
            <a:pathLst>
              <a:path w="679450" h="349250">
                <a:moveTo>
                  <a:pt x="332358" y="0"/>
                </a:moveTo>
                <a:lnTo>
                  <a:pt x="286308" y="4109"/>
                </a:lnTo>
                <a:lnTo>
                  <a:pt x="242273" y="14110"/>
                </a:lnTo>
                <a:lnTo>
                  <a:pt x="200650" y="29590"/>
                </a:lnTo>
                <a:lnTo>
                  <a:pt x="161835" y="50134"/>
                </a:lnTo>
                <a:lnTo>
                  <a:pt x="126226" y="75329"/>
                </a:lnTo>
                <a:lnTo>
                  <a:pt x="94218" y="104762"/>
                </a:lnTo>
                <a:lnTo>
                  <a:pt x="66207" y="138018"/>
                </a:lnTo>
                <a:lnTo>
                  <a:pt x="42592" y="174685"/>
                </a:lnTo>
                <a:lnTo>
                  <a:pt x="23766" y="214348"/>
                </a:lnTo>
                <a:lnTo>
                  <a:pt x="10128" y="256594"/>
                </a:lnTo>
                <a:lnTo>
                  <a:pt x="2074" y="301009"/>
                </a:lnTo>
                <a:lnTo>
                  <a:pt x="0" y="347179"/>
                </a:lnTo>
                <a:lnTo>
                  <a:pt x="679450" y="348932"/>
                </a:lnTo>
                <a:lnTo>
                  <a:pt x="679450" y="332371"/>
                </a:lnTo>
                <a:lnTo>
                  <a:pt x="675349" y="286333"/>
                </a:lnTo>
                <a:lnTo>
                  <a:pt x="665354" y="242309"/>
                </a:lnTo>
                <a:lnTo>
                  <a:pt x="649880" y="200696"/>
                </a:lnTo>
                <a:lnTo>
                  <a:pt x="629341" y="161890"/>
                </a:lnTo>
                <a:lnTo>
                  <a:pt x="604150" y="126286"/>
                </a:lnTo>
                <a:lnTo>
                  <a:pt x="574722" y="94281"/>
                </a:lnTo>
                <a:lnTo>
                  <a:pt x="541471" y="66271"/>
                </a:lnTo>
                <a:lnTo>
                  <a:pt x="504810" y="42651"/>
                </a:lnTo>
                <a:lnTo>
                  <a:pt x="465155" y="23818"/>
                </a:lnTo>
                <a:lnTo>
                  <a:pt x="422918" y="10168"/>
                </a:lnTo>
                <a:lnTo>
                  <a:pt x="378515" y="2096"/>
                </a:lnTo>
                <a:lnTo>
                  <a:pt x="332358" y="0"/>
                </a:lnTo>
                <a:close/>
              </a:path>
            </a:pathLst>
          </a:custGeom>
          <a:solidFill>
            <a:srgbClr val="0023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42160" y="336804"/>
            <a:ext cx="108203" cy="108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57755" y="339852"/>
            <a:ext cx="106680" cy="108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71827" y="333756"/>
            <a:ext cx="108204" cy="1066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87424" y="336804"/>
            <a:ext cx="108203" cy="108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03019" y="336804"/>
            <a:ext cx="108204" cy="1082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18616" y="339852"/>
            <a:ext cx="106680" cy="108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2688" y="333756"/>
            <a:ext cx="108203" cy="1066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42160" y="513587"/>
            <a:ext cx="108203" cy="108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1827" y="510540"/>
            <a:ext cx="108204" cy="1082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57755" y="516636"/>
            <a:ext cx="106680" cy="108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87424" y="513587"/>
            <a:ext cx="108203" cy="108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03019" y="513587"/>
            <a:ext cx="108204" cy="1082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18616" y="516636"/>
            <a:ext cx="106680" cy="108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2688" y="510540"/>
            <a:ext cx="108203" cy="1082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42160" y="688848"/>
            <a:ext cx="108203" cy="1066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57755" y="691895"/>
            <a:ext cx="106680" cy="1066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71827" y="684276"/>
            <a:ext cx="108204" cy="108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87424" y="687323"/>
            <a:ext cx="108203" cy="108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03019" y="688848"/>
            <a:ext cx="108204" cy="1066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18616" y="691895"/>
            <a:ext cx="106680" cy="1066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2688" y="684276"/>
            <a:ext cx="108203" cy="1082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42160" y="865632"/>
            <a:ext cx="108203" cy="108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57755" y="868680"/>
            <a:ext cx="106680" cy="108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71827" y="862583"/>
            <a:ext cx="108204" cy="1066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87424" y="865632"/>
            <a:ext cx="108203" cy="108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03019" y="865632"/>
            <a:ext cx="108204" cy="108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18616" y="868680"/>
            <a:ext cx="106680" cy="108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32688" y="862583"/>
            <a:ext cx="108203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42160" y="1040891"/>
            <a:ext cx="108203" cy="108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57755" y="1043939"/>
            <a:ext cx="106680" cy="108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71827" y="1036319"/>
            <a:ext cx="108204" cy="108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87424" y="1040891"/>
            <a:ext cx="108203" cy="1066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03019" y="1040891"/>
            <a:ext cx="108204" cy="1082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18616" y="1043939"/>
            <a:ext cx="106680" cy="108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32688" y="1036319"/>
            <a:ext cx="108203" cy="1082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42160" y="1217675"/>
            <a:ext cx="108203" cy="108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71827" y="1214627"/>
            <a:ext cx="108204" cy="1082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57755" y="1220724"/>
            <a:ext cx="106680" cy="108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87424" y="1217675"/>
            <a:ext cx="108203" cy="108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03019" y="1217675"/>
            <a:ext cx="108204" cy="108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18616" y="1220724"/>
            <a:ext cx="106680" cy="108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32688" y="1214627"/>
            <a:ext cx="108203" cy="1082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6511" y="3369564"/>
            <a:ext cx="2944495" cy="1280160"/>
          </a:xfrm>
          <a:custGeom>
            <a:avLst/>
            <a:gdLst/>
            <a:ahLst/>
            <a:cxnLst/>
            <a:rect l="l" t="t" r="r" b="b"/>
            <a:pathLst>
              <a:path w="2944495" h="1280160">
                <a:moveTo>
                  <a:pt x="2944368" y="0"/>
                </a:moveTo>
                <a:lnTo>
                  <a:pt x="0" y="0"/>
                </a:lnTo>
                <a:lnTo>
                  <a:pt x="0" y="1280160"/>
                </a:lnTo>
                <a:lnTo>
                  <a:pt x="2944368" y="1280160"/>
                </a:lnTo>
                <a:lnTo>
                  <a:pt x="2944368" y="0"/>
                </a:lnTo>
                <a:close/>
              </a:path>
            </a:pathLst>
          </a:custGeom>
          <a:solidFill>
            <a:srgbClr val="DAEE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77484" y="3153155"/>
            <a:ext cx="3209925" cy="1332230"/>
          </a:xfrm>
          <a:custGeom>
            <a:avLst/>
            <a:gdLst/>
            <a:ahLst/>
            <a:cxnLst/>
            <a:rect l="l" t="t" r="r" b="b"/>
            <a:pathLst>
              <a:path w="3209925" h="1332229">
                <a:moveTo>
                  <a:pt x="3209543" y="0"/>
                </a:moveTo>
                <a:lnTo>
                  <a:pt x="0" y="0"/>
                </a:lnTo>
                <a:lnTo>
                  <a:pt x="0" y="1331976"/>
                </a:lnTo>
                <a:lnTo>
                  <a:pt x="3209543" y="1331976"/>
                </a:lnTo>
                <a:lnTo>
                  <a:pt x="3209543" y="0"/>
                </a:lnTo>
                <a:close/>
              </a:path>
            </a:pathLst>
          </a:custGeom>
          <a:solidFill>
            <a:srgbClr val="D5DB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6031" y="1071372"/>
            <a:ext cx="8735695" cy="2004060"/>
          </a:xfrm>
          <a:custGeom>
            <a:avLst/>
            <a:gdLst/>
            <a:ahLst/>
            <a:cxnLst/>
            <a:rect l="l" t="t" r="r" b="b"/>
            <a:pathLst>
              <a:path w="8735695" h="2004060">
                <a:moveTo>
                  <a:pt x="8735568" y="0"/>
                </a:moveTo>
                <a:lnTo>
                  <a:pt x="0" y="0"/>
                </a:lnTo>
                <a:lnTo>
                  <a:pt x="0" y="2004059"/>
                </a:lnTo>
                <a:lnTo>
                  <a:pt x="8735568" y="2004059"/>
                </a:lnTo>
                <a:lnTo>
                  <a:pt x="8735568" y="0"/>
                </a:lnTo>
                <a:close/>
              </a:path>
            </a:pathLst>
          </a:custGeom>
          <a:solidFill>
            <a:srgbClr val="D5D5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0473" y="366140"/>
            <a:ext cx="4025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90" dirty="0">
                <a:solidFill>
                  <a:srgbClr val="FFC000"/>
                </a:solidFill>
                <a:latin typeface="Lucida Sans"/>
                <a:cs typeface="Lucida Sans"/>
              </a:rPr>
              <a:t>méritos. </a:t>
            </a:r>
            <a:r>
              <a:rPr spc="55" dirty="0"/>
              <a:t>titulación</a:t>
            </a:r>
            <a:r>
              <a:rPr spc="-250" dirty="0"/>
              <a:t> </a:t>
            </a:r>
            <a:r>
              <a:rPr spc="100" dirty="0"/>
              <a:t>académica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7453883" y="3433571"/>
            <a:ext cx="1510665" cy="1592580"/>
            <a:chOff x="7453883" y="3433571"/>
            <a:chExt cx="1510665" cy="1592580"/>
          </a:xfrm>
        </p:grpSpPr>
        <p:sp>
          <p:nvSpPr>
            <p:cNvPr id="7" name="object 7"/>
            <p:cNvSpPr/>
            <p:nvPr/>
          </p:nvSpPr>
          <p:spPr>
            <a:xfrm>
              <a:off x="8455151" y="4515610"/>
              <a:ext cx="509016" cy="5105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53883" y="3433571"/>
              <a:ext cx="1501140" cy="1106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08747" y="3488435"/>
              <a:ext cx="1336548" cy="9418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494269" y="3473957"/>
              <a:ext cx="1365885" cy="970915"/>
            </a:xfrm>
            <a:custGeom>
              <a:avLst/>
              <a:gdLst/>
              <a:ahLst/>
              <a:cxnLst/>
              <a:rect l="l" t="t" r="r" b="b"/>
              <a:pathLst>
                <a:path w="1365884" h="970914">
                  <a:moveTo>
                    <a:pt x="0" y="970788"/>
                  </a:moveTo>
                  <a:lnTo>
                    <a:pt x="1365503" y="970788"/>
                  </a:lnTo>
                  <a:lnTo>
                    <a:pt x="1365503" y="0"/>
                  </a:lnTo>
                  <a:lnTo>
                    <a:pt x="0" y="0"/>
                  </a:lnTo>
                  <a:lnTo>
                    <a:pt x="0" y="970788"/>
                  </a:lnTo>
                  <a:close/>
                </a:path>
              </a:pathLst>
            </a:custGeom>
            <a:ln w="28956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760976" y="196595"/>
            <a:ext cx="4203700" cy="716280"/>
          </a:xfrm>
          <a:prstGeom prst="rect">
            <a:avLst/>
          </a:prstGeom>
          <a:solidFill>
            <a:srgbClr val="FFF7B8"/>
          </a:solidFill>
        </p:spPr>
        <p:txBody>
          <a:bodyPr vert="horz" wrap="square" lIns="0" tIns="1536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10"/>
              </a:spcBef>
            </a:pPr>
            <a:r>
              <a:rPr sz="1400" spc="45" dirty="0">
                <a:solidFill>
                  <a:srgbClr val="003C5C"/>
                </a:solidFill>
                <a:latin typeface="Calibri"/>
                <a:cs typeface="Calibri"/>
              </a:rPr>
              <a:t>Titulación</a:t>
            </a:r>
            <a:r>
              <a:rPr sz="1400" spc="-2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académica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003C5C"/>
                </a:solidFill>
                <a:latin typeface="Calibri"/>
                <a:cs typeface="Calibri"/>
              </a:rPr>
              <a:t>y</a:t>
            </a:r>
            <a:r>
              <a:rPr sz="1400" spc="-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50" dirty="0">
                <a:solidFill>
                  <a:srgbClr val="003C5C"/>
                </a:solidFill>
                <a:latin typeface="Calibri"/>
                <a:cs typeface="Calibri"/>
              </a:rPr>
              <a:t>cursos</a:t>
            </a:r>
            <a:r>
              <a:rPr sz="1400" spc="-2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60" dirty="0">
                <a:solidFill>
                  <a:srgbClr val="003C5C"/>
                </a:solidFill>
                <a:latin typeface="Calibri"/>
                <a:cs typeface="Calibri"/>
              </a:rPr>
              <a:t>de</a:t>
            </a:r>
            <a:r>
              <a:rPr sz="1400" spc="-1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45" dirty="0">
                <a:solidFill>
                  <a:srgbClr val="003C5C"/>
                </a:solidFill>
                <a:latin typeface="Calibri"/>
                <a:cs typeface="Calibri"/>
              </a:rPr>
              <a:t>formación</a:t>
            </a:r>
            <a:endParaRPr sz="14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10"/>
              </a:spcBef>
            </a:pPr>
            <a:r>
              <a:rPr sz="1200" spc="45" dirty="0">
                <a:solidFill>
                  <a:srgbClr val="404545"/>
                </a:solidFill>
                <a:latin typeface="Calibri"/>
                <a:cs typeface="Calibri"/>
              </a:rPr>
              <a:t>son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méritos</a:t>
            </a:r>
            <a:r>
              <a:rPr sz="1200" spc="-10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puntuables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110483" y="891539"/>
            <a:ext cx="6033770" cy="2011680"/>
            <a:chOff x="3110483" y="891539"/>
            <a:chExt cx="6033770" cy="2011680"/>
          </a:xfrm>
        </p:grpSpPr>
        <p:sp>
          <p:nvSpPr>
            <p:cNvPr id="13" name="object 13"/>
            <p:cNvSpPr/>
            <p:nvPr/>
          </p:nvSpPr>
          <p:spPr>
            <a:xfrm>
              <a:off x="5360669" y="1744217"/>
              <a:ext cx="3429000" cy="287020"/>
            </a:xfrm>
            <a:custGeom>
              <a:avLst/>
              <a:gdLst/>
              <a:ahLst/>
              <a:cxnLst/>
              <a:rect l="l" t="t" r="r" b="b"/>
              <a:pathLst>
                <a:path w="3429000" h="287019">
                  <a:moveTo>
                    <a:pt x="0" y="47752"/>
                  </a:moveTo>
                  <a:lnTo>
                    <a:pt x="3746" y="29146"/>
                  </a:lnTo>
                  <a:lnTo>
                    <a:pt x="13970" y="13970"/>
                  </a:lnTo>
                  <a:lnTo>
                    <a:pt x="29146" y="3746"/>
                  </a:lnTo>
                  <a:lnTo>
                    <a:pt x="47751" y="0"/>
                  </a:lnTo>
                  <a:lnTo>
                    <a:pt x="3381248" y="0"/>
                  </a:lnTo>
                  <a:lnTo>
                    <a:pt x="3399853" y="3746"/>
                  </a:lnTo>
                  <a:lnTo>
                    <a:pt x="3415029" y="13970"/>
                  </a:lnTo>
                  <a:lnTo>
                    <a:pt x="3425253" y="29146"/>
                  </a:lnTo>
                  <a:lnTo>
                    <a:pt x="3429000" y="47752"/>
                  </a:lnTo>
                  <a:lnTo>
                    <a:pt x="3429000" y="238760"/>
                  </a:lnTo>
                  <a:lnTo>
                    <a:pt x="3425253" y="257365"/>
                  </a:lnTo>
                  <a:lnTo>
                    <a:pt x="3415029" y="272542"/>
                  </a:lnTo>
                  <a:lnTo>
                    <a:pt x="3399853" y="282765"/>
                  </a:lnTo>
                  <a:lnTo>
                    <a:pt x="3381248" y="286512"/>
                  </a:lnTo>
                  <a:lnTo>
                    <a:pt x="47751" y="286512"/>
                  </a:lnTo>
                  <a:lnTo>
                    <a:pt x="29146" y="282765"/>
                  </a:lnTo>
                  <a:lnTo>
                    <a:pt x="13969" y="272542"/>
                  </a:lnTo>
                  <a:lnTo>
                    <a:pt x="3746" y="257365"/>
                  </a:lnTo>
                  <a:lnTo>
                    <a:pt x="0" y="238760"/>
                  </a:lnTo>
                  <a:lnTo>
                    <a:pt x="0" y="47752"/>
                  </a:lnTo>
                  <a:close/>
                </a:path>
              </a:pathLst>
            </a:custGeom>
            <a:ln w="25907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66109" y="1767077"/>
              <a:ext cx="1024255" cy="264160"/>
            </a:xfrm>
            <a:custGeom>
              <a:avLst/>
              <a:gdLst/>
              <a:ahLst/>
              <a:cxnLst/>
              <a:rect l="l" t="t" r="r" b="b"/>
              <a:pathLst>
                <a:path w="1024254" h="264160">
                  <a:moveTo>
                    <a:pt x="0" y="131826"/>
                  </a:moveTo>
                  <a:lnTo>
                    <a:pt x="18289" y="96793"/>
                  </a:lnTo>
                  <a:lnTo>
                    <a:pt x="69906" y="65306"/>
                  </a:lnTo>
                  <a:lnTo>
                    <a:pt x="106687" y="51285"/>
                  </a:lnTo>
                  <a:lnTo>
                    <a:pt x="149971" y="38623"/>
                  </a:lnTo>
                  <a:lnTo>
                    <a:pt x="199146" y="27478"/>
                  </a:lnTo>
                  <a:lnTo>
                    <a:pt x="253604" y="18005"/>
                  </a:lnTo>
                  <a:lnTo>
                    <a:pt x="312735" y="10364"/>
                  </a:lnTo>
                  <a:lnTo>
                    <a:pt x="375928" y="4711"/>
                  </a:lnTo>
                  <a:lnTo>
                    <a:pt x="442574" y="1204"/>
                  </a:lnTo>
                  <a:lnTo>
                    <a:pt x="512063" y="0"/>
                  </a:lnTo>
                  <a:lnTo>
                    <a:pt x="581553" y="1204"/>
                  </a:lnTo>
                  <a:lnTo>
                    <a:pt x="648199" y="4711"/>
                  </a:lnTo>
                  <a:lnTo>
                    <a:pt x="711392" y="10364"/>
                  </a:lnTo>
                  <a:lnTo>
                    <a:pt x="770523" y="18005"/>
                  </a:lnTo>
                  <a:lnTo>
                    <a:pt x="824981" y="27478"/>
                  </a:lnTo>
                  <a:lnTo>
                    <a:pt x="874156" y="38623"/>
                  </a:lnTo>
                  <a:lnTo>
                    <a:pt x="917440" y="51285"/>
                  </a:lnTo>
                  <a:lnTo>
                    <a:pt x="954221" y="65306"/>
                  </a:lnTo>
                  <a:lnTo>
                    <a:pt x="1005838" y="96793"/>
                  </a:lnTo>
                  <a:lnTo>
                    <a:pt x="1024127" y="131826"/>
                  </a:lnTo>
                  <a:lnTo>
                    <a:pt x="1019453" y="149706"/>
                  </a:lnTo>
                  <a:lnTo>
                    <a:pt x="983890" y="183124"/>
                  </a:lnTo>
                  <a:lnTo>
                    <a:pt x="917440" y="212366"/>
                  </a:lnTo>
                  <a:lnTo>
                    <a:pt x="874156" y="225028"/>
                  </a:lnTo>
                  <a:lnTo>
                    <a:pt x="824981" y="236173"/>
                  </a:lnTo>
                  <a:lnTo>
                    <a:pt x="770523" y="245646"/>
                  </a:lnTo>
                  <a:lnTo>
                    <a:pt x="711392" y="253287"/>
                  </a:lnTo>
                  <a:lnTo>
                    <a:pt x="648199" y="258940"/>
                  </a:lnTo>
                  <a:lnTo>
                    <a:pt x="581553" y="262447"/>
                  </a:lnTo>
                  <a:lnTo>
                    <a:pt x="512063" y="263652"/>
                  </a:lnTo>
                  <a:lnTo>
                    <a:pt x="442574" y="262447"/>
                  </a:lnTo>
                  <a:lnTo>
                    <a:pt x="375928" y="258940"/>
                  </a:lnTo>
                  <a:lnTo>
                    <a:pt x="312735" y="253287"/>
                  </a:lnTo>
                  <a:lnTo>
                    <a:pt x="253604" y="245646"/>
                  </a:lnTo>
                  <a:lnTo>
                    <a:pt x="199146" y="236173"/>
                  </a:lnTo>
                  <a:lnTo>
                    <a:pt x="149971" y="225028"/>
                  </a:lnTo>
                  <a:lnTo>
                    <a:pt x="106687" y="212366"/>
                  </a:lnTo>
                  <a:lnTo>
                    <a:pt x="69906" y="198345"/>
                  </a:lnTo>
                  <a:lnTo>
                    <a:pt x="18289" y="166858"/>
                  </a:lnTo>
                  <a:lnTo>
                    <a:pt x="0" y="131826"/>
                  </a:lnTo>
                  <a:close/>
                </a:path>
              </a:pathLst>
            </a:custGeom>
            <a:ln w="25908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10483" y="1075943"/>
              <a:ext cx="5875020" cy="18272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65474" y="1130807"/>
              <a:ext cx="5710301" cy="166268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50869" y="1116329"/>
              <a:ext cx="5739765" cy="1691639"/>
            </a:xfrm>
            <a:custGeom>
              <a:avLst/>
              <a:gdLst/>
              <a:ahLst/>
              <a:cxnLst/>
              <a:rect l="l" t="t" r="r" b="b"/>
              <a:pathLst>
                <a:path w="5739765" h="1691639">
                  <a:moveTo>
                    <a:pt x="0" y="1691640"/>
                  </a:moveTo>
                  <a:lnTo>
                    <a:pt x="5739383" y="1691640"/>
                  </a:lnTo>
                  <a:lnTo>
                    <a:pt x="5739383" y="0"/>
                  </a:lnTo>
                  <a:lnTo>
                    <a:pt x="0" y="0"/>
                  </a:lnTo>
                  <a:lnTo>
                    <a:pt x="0" y="1691640"/>
                  </a:lnTo>
                  <a:close/>
                </a:path>
              </a:pathLst>
            </a:custGeom>
            <a:ln w="2895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44968" y="891539"/>
              <a:ext cx="1399031" cy="10668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770875" y="917447"/>
              <a:ext cx="1310640" cy="96011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503676" y="3845052"/>
            <a:ext cx="2383790" cy="870585"/>
            <a:chOff x="3503676" y="3845052"/>
            <a:chExt cx="2383790" cy="870585"/>
          </a:xfrm>
        </p:grpSpPr>
        <p:sp>
          <p:nvSpPr>
            <p:cNvPr id="21" name="object 21"/>
            <p:cNvSpPr/>
            <p:nvPr/>
          </p:nvSpPr>
          <p:spPr>
            <a:xfrm>
              <a:off x="3503676" y="3845052"/>
              <a:ext cx="2383536" cy="87020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58540" y="3899916"/>
              <a:ext cx="2218943" cy="70561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44062" y="3885438"/>
              <a:ext cx="2247900" cy="734695"/>
            </a:xfrm>
            <a:custGeom>
              <a:avLst/>
              <a:gdLst/>
              <a:ahLst/>
              <a:cxnLst/>
              <a:rect l="l" t="t" r="r" b="b"/>
              <a:pathLst>
                <a:path w="2247900" h="734695">
                  <a:moveTo>
                    <a:pt x="0" y="734568"/>
                  </a:moveTo>
                  <a:lnTo>
                    <a:pt x="2247900" y="734568"/>
                  </a:lnTo>
                  <a:lnTo>
                    <a:pt x="2247900" y="0"/>
                  </a:lnTo>
                  <a:lnTo>
                    <a:pt x="0" y="0"/>
                  </a:lnTo>
                  <a:lnTo>
                    <a:pt x="0" y="734568"/>
                  </a:lnTo>
                  <a:close/>
                </a:path>
              </a:pathLst>
            </a:custGeom>
            <a:ln w="28955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417195">
              <a:lnSpc>
                <a:spcPct val="100000"/>
              </a:lnSpc>
              <a:spcBef>
                <a:spcPts val="1020"/>
              </a:spcBef>
            </a:pPr>
            <a:r>
              <a:rPr spc="-65" dirty="0"/>
              <a:t>Titulación</a:t>
            </a:r>
            <a:r>
              <a:rPr spc="-130" dirty="0"/>
              <a:t> </a:t>
            </a:r>
            <a:r>
              <a:rPr spc="-70" dirty="0"/>
              <a:t>académica</a:t>
            </a:r>
          </a:p>
          <a:p>
            <a:pPr marL="274320" marR="2832735" algn="ctr">
              <a:lnSpc>
                <a:spcPct val="100000"/>
              </a:lnSpc>
              <a:spcBef>
                <a:spcPts val="780"/>
              </a:spcBef>
            </a:pPr>
            <a:r>
              <a:rPr sz="1200" b="0" spc="10" dirty="0">
                <a:solidFill>
                  <a:srgbClr val="404545"/>
                </a:solidFill>
                <a:latin typeface="Arial"/>
                <a:cs typeface="Arial"/>
              </a:rPr>
              <a:t>Indica</a:t>
            </a:r>
            <a:r>
              <a:rPr sz="1200" b="0" spc="-10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b="0" dirty="0">
                <a:solidFill>
                  <a:srgbClr val="404545"/>
                </a:solidFill>
                <a:latin typeface="Arial"/>
                <a:cs typeface="Arial"/>
              </a:rPr>
              <a:t>cuál</a:t>
            </a:r>
            <a:r>
              <a:rPr sz="1200" b="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b="0" spc="-40" dirty="0">
                <a:solidFill>
                  <a:srgbClr val="404545"/>
                </a:solidFill>
                <a:latin typeface="Arial"/>
                <a:cs typeface="Arial"/>
              </a:rPr>
              <a:t>es</a:t>
            </a:r>
            <a:r>
              <a:rPr sz="1200" b="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b="0" spc="75" dirty="0">
                <a:solidFill>
                  <a:srgbClr val="404545"/>
                </a:solidFill>
                <a:latin typeface="Arial"/>
                <a:cs typeface="Arial"/>
              </a:rPr>
              <a:t>tu</a:t>
            </a:r>
            <a:r>
              <a:rPr sz="1200" b="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b="0" spc="35" dirty="0">
                <a:solidFill>
                  <a:srgbClr val="404545"/>
                </a:solidFill>
                <a:latin typeface="Arial"/>
                <a:cs typeface="Arial"/>
              </a:rPr>
              <a:t>titulación  </a:t>
            </a:r>
            <a:r>
              <a:rPr sz="1200" b="0" spc="-10" dirty="0">
                <a:solidFill>
                  <a:srgbClr val="404545"/>
                </a:solidFill>
                <a:latin typeface="Arial"/>
                <a:cs typeface="Arial"/>
              </a:rPr>
              <a:t>académica,</a:t>
            </a:r>
            <a:endParaRPr sz="1200">
              <a:latin typeface="Arial"/>
              <a:cs typeface="Arial"/>
            </a:endParaRPr>
          </a:p>
          <a:p>
            <a:pPr marR="2524760" algn="ctr">
              <a:lnSpc>
                <a:spcPct val="100000"/>
              </a:lnSpc>
            </a:pPr>
            <a:r>
              <a:rPr sz="1200" b="0" spc="40" dirty="0">
                <a:solidFill>
                  <a:srgbClr val="404545"/>
                </a:solidFill>
                <a:latin typeface="Arial"/>
                <a:cs typeface="Arial"/>
              </a:rPr>
              <a:t>informando</a:t>
            </a:r>
            <a:r>
              <a:rPr sz="1200" b="0" spc="-10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b="0" dirty="0">
                <a:solidFill>
                  <a:srgbClr val="404545"/>
                </a:solidFill>
                <a:latin typeface="Arial"/>
                <a:cs typeface="Arial"/>
              </a:rPr>
              <a:t>el</a:t>
            </a:r>
            <a:r>
              <a:rPr sz="1200" b="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b="0" spc="15" dirty="0">
                <a:solidFill>
                  <a:srgbClr val="404545"/>
                </a:solidFill>
                <a:latin typeface="Arial"/>
                <a:cs typeface="Arial"/>
              </a:rPr>
              <a:t>Centro</a:t>
            </a:r>
            <a:r>
              <a:rPr sz="1200" b="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b="0" spc="15" dirty="0">
                <a:solidFill>
                  <a:srgbClr val="404545"/>
                </a:solidFill>
                <a:latin typeface="Arial"/>
                <a:cs typeface="Arial"/>
              </a:rPr>
              <a:t>y</a:t>
            </a:r>
            <a:r>
              <a:rPr sz="1200" b="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b="0" spc="-5" dirty="0">
                <a:solidFill>
                  <a:srgbClr val="404545"/>
                </a:solidFill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R="2555875" algn="ctr">
              <a:lnSpc>
                <a:spcPct val="100000"/>
              </a:lnSpc>
            </a:pPr>
            <a:r>
              <a:rPr sz="1200" b="0" spc="15" dirty="0">
                <a:solidFill>
                  <a:srgbClr val="404545"/>
                </a:solidFill>
                <a:latin typeface="Arial"/>
                <a:cs typeface="Arial"/>
              </a:rPr>
              <a:t>Materia.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Arial"/>
              <a:cs typeface="Arial"/>
            </a:endParaRPr>
          </a:p>
          <a:p>
            <a:pPr marL="12700" marR="2570480" indent="635" algn="ctr">
              <a:lnSpc>
                <a:spcPct val="100000"/>
              </a:lnSpc>
              <a:spcBef>
                <a:spcPts val="5"/>
              </a:spcBef>
            </a:pPr>
            <a:r>
              <a:rPr b="0" spc="-5" dirty="0">
                <a:solidFill>
                  <a:srgbClr val="404545"/>
                </a:solidFill>
                <a:latin typeface="Arial"/>
                <a:cs typeface="Arial"/>
              </a:rPr>
              <a:t>Deberás </a:t>
            </a:r>
            <a:r>
              <a:rPr spc="-65" dirty="0">
                <a:solidFill>
                  <a:srgbClr val="404545"/>
                </a:solidFill>
              </a:rPr>
              <a:t>adjuntar </a:t>
            </a:r>
            <a:r>
              <a:rPr b="0" dirty="0">
                <a:solidFill>
                  <a:srgbClr val="404545"/>
                </a:solidFill>
                <a:latin typeface="Arial"/>
                <a:cs typeface="Arial"/>
              </a:rPr>
              <a:t>el  </a:t>
            </a:r>
            <a:r>
              <a:rPr b="0" spc="45" dirty="0">
                <a:solidFill>
                  <a:srgbClr val="404545"/>
                </a:solidFill>
                <a:latin typeface="Arial"/>
                <a:cs typeface="Arial"/>
              </a:rPr>
              <a:t>documento</a:t>
            </a:r>
            <a:r>
              <a:rPr b="0" spc="-1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30" dirty="0">
                <a:solidFill>
                  <a:srgbClr val="404545"/>
                </a:solidFill>
                <a:latin typeface="Arial"/>
                <a:cs typeface="Arial"/>
              </a:rPr>
              <a:t>correspondiente</a:t>
            </a:r>
          </a:p>
          <a:p>
            <a:pPr marL="2842260">
              <a:lnSpc>
                <a:spcPct val="100000"/>
              </a:lnSpc>
              <a:spcBef>
                <a:spcPts val="1400"/>
              </a:spcBef>
            </a:pPr>
            <a:r>
              <a:rPr b="0" spc="-60" dirty="0">
                <a:solidFill>
                  <a:srgbClr val="003C5C"/>
                </a:solidFill>
                <a:latin typeface="Arial"/>
                <a:cs typeface="Arial"/>
              </a:rPr>
              <a:t>Si </a:t>
            </a:r>
            <a:r>
              <a:rPr b="0" spc="30" dirty="0">
                <a:solidFill>
                  <a:srgbClr val="003C5C"/>
                </a:solidFill>
                <a:latin typeface="Arial"/>
                <a:cs typeface="Arial"/>
              </a:rPr>
              <a:t>no </a:t>
            </a:r>
            <a:r>
              <a:rPr b="0" spc="-10" dirty="0">
                <a:solidFill>
                  <a:srgbClr val="003C5C"/>
                </a:solidFill>
                <a:latin typeface="Arial"/>
                <a:cs typeface="Arial"/>
              </a:rPr>
              <a:t>seleccionas</a:t>
            </a:r>
            <a:r>
              <a:rPr b="0" spc="-28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b="0" spc="25" dirty="0">
                <a:solidFill>
                  <a:srgbClr val="404545"/>
                </a:solidFill>
                <a:latin typeface="Arial"/>
                <a:cs typeface="Arial"/>
              </a:rPr>
              <a:t>ninguna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6178" y="3208782"/>
            <a:ext cx="176847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404545"/>
                </a:solidFill>
                <a:latin typeface="Arial"/>
                <a:cs typeface="Arial"/>
              </a:rPr>
              <a:t>casilla, </a:t>
            </a:r>
            <a:r>
              <a:rPr sz="1400" spc="65" dirty="0">
                <a:solidFill>
                  <a:srgbClr val="404545"/>
                </a:solidFill>
                <a:latin typeface="Arial"/>
                <a:cs typeface="Arial"/>
              </a:rPr>
              <a:t>te </a:t>
            </a:r>
            <a:r>
              <a:rPr sz="1400" spc="30" dirty="0">
                <a:solidFill>
                  <a:srgbClr val="404545"/>
                </a:solidFill>
                <a:latin typeface="Arial"/>
                <a:cs typeface="Arial"/>
              </a:rPr>
              <a:t>pediremos 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seleccionar una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sz="1400" spc="-30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04545"/>
                </a:solidFill>
                <a:latin typeface="Arial"/>
                <a:cs typeface="Arial"/>
              </a:rPr>
              <a:t>las 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siguientes</a:t>
            </a:r>
            <a:r>
              <a:rPr sz="1400" spc="-10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404545"/>
                </a:solidFill>
                <a:latin typeface="Arial"/>
                <a:cs typeface="Arial"/>
              </a:rPr>
              <a:t>opciones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31840" y="3212338"/>
            <a:ext cx="17252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10" dirty="0">
                <a:solidFill>
                  <a:srgbClr val="002355"/>
                </a:solidFill>
                <a:latin typeface="Lucida Sans"/>
                <a:cs typeface="Lucida Sans"/>
              </a:rPr>
              <a:t>Cursos </a:t>
            </a:r>
            <a:r>
              <a:rPr sz="1400" b="1" spc="-60" dirty="0">
                <a:solidFill>
                  <a:srgbClr val="002355"/>
                </a:solidFill>
                <a:latin typeface="Lucida Sans"/>
                <a:cs typeface="Lucida Sans"/>
              </a:rPr>
              <a:t>de</a:t>
            </a:r>
            <a:r>
              <a:rPr sz="1400" b="1" spc="-23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formación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82715" y="3528822"/>
            <a:ext cx="141668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404545"/>
                </a:solidFill>
                <a:latin typeface="Arial"/>
                <a:cs typeface="Arial"/>
              </a:rPr>
              <a:t>Marca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cursos 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puntuables del  </a:t>
            </a:r>
            <a:r>
              <a:rPr sz="1400" spc="30" dirty="0">
                <a:solidFill>
                  <a:srgbClr val="404545"/>
                </a:solidFill>
                <a:latin typeface="Arial"/>
                <a:cs typeface="Arial"/>
              </a:rPr>
              <a:t>listado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que</a:t>
            </a:r>
            <a:r>
              <a:rPr sz="1400" spc="-26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04545"/>
                </a:solidFill>
                <a:latin typeface="Arial"/>
                <a:cs typeface="Arial"/>
              </a:rPr>
              <a:t>hayas 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realizado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03275" y="3105911"/>
            <a:ext cx="3045460" cy="524510"/>
            <a:chOff x="303275" y="3105911"/>
            <a:chExt cx="3045460" cy="524510"/>
          </a:xfrm>
        </p:grpSpPr>
        <p:sp>
          <p:nvSpPr>
            <p:cNvPr id="29" name="object 29"/>
            <p:cNvSpPr/>
            <p:nvPr/>
          </p:nvSpPr>
          <p:spPr>
            <a:xfrm>
              <a:off x="303275" y="3105911"/>
              <a:ext cx="3044952" cy="52425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8139" y="3160775"/>
              <a:ext cx="2880360" cy="35966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43661" y="3146297"/>
              <a:ext cx="2909570" cy="388620"/>
            </a:xfrm>
            <a:custGeom>
              <a:avLst/>
              <a:gdLst/>
              <a:ahLst/>
              <a:cxnLst/>
              <a:rect l="l" t="t" r="r" b="b"/>
              <a:pathLst>
                <a:path w="2909570" h="388620">
                  <a:moveTo>
                    <a:pt x="0" y="388619"/>
                  </a:moveTo>
                  <a:lnTo>
                    <a:pt x="2909316" y="388619"/>
                  </a:lnTo>
                  <a:lnTo>
                    <a:pt x="2909316" y="0"/>
                  </a:lnTo>
                  <a:lnTo>
                    <a:pt x="0" y="0"/>
                  </a:lnTo>
                  <a:lnTo>
                    <a:pt x="0" y="388619"/>
                  </a:lnTo>
                  <a:close/>
                </a:path>
              </a:pathLst>
            </a:custGeom>
            <a:ln w="28956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59409" y="3544316"/>
            <a:ext cx="223520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75615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003C5C"/>
                </a:solidFill>
                <a:latin typeface="Arial"/>
                <a:cs typeface="Arial"/>
              </a:rPr>
              <a:t>Pulsa </a:t>
            </a:r>
            <a:r>
              <a:rPr sz="1400" b="1" spc="-65" dirty="0">
                <a:solidFill>
                  <a:srgbClr val="003C5C"/>
                </a:solidFill>
                <a:latin typeface="Lucida Sans"/>
                <a:cs typeface="Lucida Sans"/>
              </a:rPr>
              <a:t>Examinar  </a:t>
            </a:r>
            <a:r>
              <a:rPr sz="1400" spc="-30" dirty="0">
                <a:solidFill>
                  <a:srgbClr val="003C5C"/>
                </a:solidFill>
                <a:latin typeface="Arial"/>
                <a:cs typeface="Arial"/>
              </a:rPr>
              <a:t>Busca</a:t>
            </a:r>
            <a:r>
              <a:rPr sz="1400" spc="-9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3C5C"/>
                </a:solidFill>
                <a:latin typeface="Arial"/>
                <a:cs typeface="Arial"/>
              </a:rPr>
              <a:t>la</a:t>
            </a:r>
            <a:r>
              <a:rPr sz="1400" spc="-9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03C5C"/>
                </a:solidFill>
                <a:latin typeface="Arial"/>
                <a:cs typeface="Arial"/>
              </a:rPr>
              <a:t>carpeta</a:t>
            </a:r>
            <a:r>
              <a:rPr sz="1400" spc="-12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3C5C"/>
                </a:solidFill>
                <a:latin typeface="Arial"/>
                <a:cs typeface="Arial"/>
              </a:rPr>
              <a:t>en</a:t>
            </a:r>
            <a:r>
              <a:rPr sz="1400" spc="-8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Arial"/>
                <a:cs typeface="Arial"/>
              </a:rPr>
              <a:t>que</a:t>
            </a:r>
            <a:r>
              <a:rPr sz="1400" spc="-9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3C5C"/>
                </a:solidFill>
                <a:latin typeface="Arial"/>
                <a:cs typeface="Arial"/>
              </a:rPr>
              <a:t>has  </a:t>
            </a:r>
            <a:r>
              <a:rPr sz="1400" spc="35" dirty="0">
                <a:solidFill>
                  <a:srgbClr val="003C5C"/>
                </a:solidFill>
                <a:latin typeface="Arial"/>
                <a:cs typeface="Arial"/>
              </a:rPr>
              <a:t>guardado </a:t>
            </a:r>
            <a:r>
              <a:rPr sz="1400" dirty="0">
                <a:solidFill>
                  <a:srgbClr val="003C5C"/>
                </a:solidFill>
                <a:latin typeface="Arial"/>
                <a:cs typeface="Arial"/>
              </a:rPr>
              <a:t>los</a:t>
            </a:r>
            <a:r>
              <a:rPr sz="1400" spc="-25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Arial"/>
                <a:cs typeface="Arial"/>
              </a:rPr>
              <a:t>documentos</a:t>
            </a:r>
            <a:endParaRPr sz="140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  <a:spcBef>
                <a:spcPts val="5"/>
              </a:spcBef>
            </a:pPr>
            <a:r>
              <a:rPr sz="1400" b="1" spc="-65" dirty="0">
                <a:solidFill>
                  <a:srgbClr val="003C5C"/>
                </a:solidFill>
                <a:latin typeface="Lucida Sans"/>
                <a:cs typeface="Lucida Sans"/>
              </a:rPr>
              <a:t>Selecciona </a:t>
            </a:r>
            <a:r>
              <a:rPr sz="1400" dirty="0">
                <a:solidFill>
                  <a:srgbClr val="003C5C"/>
                </a:solidFill>
                <a:latin typeface="Arial"/>
                <a:cs typeface="Arial"/>
              </a:rPr>
              <a:t>el</a:t>
            </a:r>
            <a:r>
              <a:rPr sz="1400" spc="-17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Arial"/>
                <a:cs typeface="Arial"/>
              </a:rPr>
              <a:t>fichero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63652" y="3845052"/>
            <a:ext cx="693420" cy="853440"/>
            <a:chOff x="263652" y="3845052"/>
            <a:chExt cx="693420" cy="853440"/>
          </a:xfrm>
        </p:grpSpPr>
        <p:sp>
          <p:nvSpPr>
            <p:cNvPr id="34" name="object 34"/>
            <p:cNvSpPr/>
            <p:nvPr/>
          </p:nvSpPr>
          <p:spPr>
            <a:xfrm>
              <a:off x="263652" y="3845052"/>
              <a:ext cx="693419" cy="85344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0258" y="3871988"/>
              <a:ext cx="586574" cy="74687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2622423" y="2029205"/>
            <a:ext cx="715010" cy="1141730"/>
          </a:xfrm>
          <a:custGeom>
            <a:avLst/>
            <a:gdLst/>
            <a:ahLst/>
            <a:cxnLst/>
            <a:rect l="l" t="t" r="r" b="b"/>
            <a:pathLst>
              <a:path w="715010" h="1141730">
                <a:moveTo>
                  <a:pt x="713866" y="0"/>
                </a:moveTo>
                <a:lnTo>
                  <a:pt x="681837" y="34267"/>
                </a:lnTo>
                <a:lnTo>
                  <a:pt x="639602" y="95108"/>
                </a:lnTo>
                <a:lnTo>
                  <a:pt x="613459" y="134673"/>
                </a:lnTo>
                <a:lnTo>
                  <a:pt x="584517" y="179332"/>
                </a:lnTo>
                <a:lnTo>
                  <a:pt x="553187" y="228332"/>
                </a:lnTo>
                <a:lnTo>
                  <a:pt x="485021" y="336354"/>
                </a:lnTo>
                <a:lnTo>
                  <a:pt x="266201" y="686468"/>
                </a:lnTo>
                <a:lnTo>
                  <a:pt x="199501" y="791813"/>
                </a:lnTo>
                <a:lnTo>
                  <a:pt x="169180" y="838973"/>
                </a:lnTo>
                <a:lnTo>
                  <a:pt x="141429" y="881456"/>
                </a:lnTo>
                <a:lnTo>
                  <a:pt x="116660" y="918511"/>
                </a:lnTo>
                <a:lnTo>
                  <a:pt x="77724" y="973327"/>
                </a:lnTo>
                <a:lnTo>
                  <a:pt x="0" y="930401"/>
                </a:lnTo>
                <a:lnTo>
                  <a:pt x="86487" y="1141476"/>
                </a:lnTo>
                <a:lnTo>
                  <a:pt x="311022" y="1101725"/>
                </a:lnTo>
                <a:lnTo>
                  <a:pt x="233299" y="1058926"/>
                </a:lnTo>
                <a:lnTo>
                  <a:pt x="244088" y="1031256"/>
                </a:lnTo>
                <a:lnTo>
                  <a:pt x="276684" y="955873"/>
                </a:lnTo>
                <a:lnTo>
                  <a:pt x="297665" y="909663"/>
                </a:lnTo>
                <a:lnTo>
                  <a:pt x="321217" y="858776"/>
                </a:lnTo>
                <a:lnTo>
                  <a:pt x="374382" y="745980"/>
                </a:lnTo>
                <a:lnTo>
                  <a:pt x="552618" y="373522"/>
                </a:lnTo>
                <a:lnTo>
                  <a:pt x="607262" y="258058"/>
                </a:lnTo>
                <a:lnTo>
                  <a:pt x="631830" y="205338"/>
                </a:lnTo>
                <a:lnTo>
                  <a:pt x="654013" y="156960"/>
                </a:lnTo>
                <a:lnTo>
                  <a:pt x="673396" y="113678"/>
                </a:lnTo>
                <a:lnTo>
                  <a:pt x="689568" y="76243"/>
                </a:lnTo>
                <a:lnTo>
                  <a:pt x="710620" y="21918"/>
                </a:lnTo>
                <a:lnTo>
                  <a:pt x="714676" y="6532"/>
                </a:lnTo>
                <a:lnTo>
                  <a:pt x="713866" y="0"/>
                </a:lnTo>
                <a:close/>
              </a:path>
            </a:pathLst>
          </a:custGeom>
          <a:solidFill>
            <a:srgbClr val="FFC000">
              <a:alpha val="7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1563" y="1056132"/>
            <a:ext cx="8642985" cy="3970020"/>
            <a:chOff x="321563" y="1056132"/>
            <a:chExt cx="8642985" cy="3970020"/>
          </a:xfrm>
        </p:grpSpPr>
        <p:sp>
          <p:nvSpPr>
            <p:cNvPr id="3" name="object 3"/>
            <p:cNvSpPr/>
            <p:nvPr/>
          </p:nvSpPr>
          <p:spPr>
            <a:xfrm>
              <a:off x="321563" y="1056132"/>
              <a:ext cx="8642985" cy="1729739"/>
            </a:xfrm>
            <a:custGeom>
              <a:avLst/>
              <a:gdLst/>
              <a:ahLst/>
              <a:cxnLst/>
              <a:rect l="l" t="t" r="r" b="b"/>
              <a:pathLst>
                <a:path w="8642985" h="1729739">
                  <a:moveTo>
                    <a:pt x="8642604" y="0"/>
                  </a:moveTo>
                  <a:lnTo>
                    <a:pt x="0" y="0"/>
                  </a:lnTo>
                  <a:lnTo>
                    <a:pt x="0" y="1729739"/>
                  </a:lnTo>
                  <a:lnTo>
                    <a:pt x="8642604" y="1729739"/>
                  </a:lnTo>
                  <a:lnTo>
                    <a:pt x="8642604" y="0"/>
                  </a:lnTo>
                  <a:close/>
                </a:path>
              </a:pathLst>
            </a:custGeom>
            <a:solidFill>
              <a:srgbClr val="E4EC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5152" y="4515610"/>
              <a:ext cx="509016" cy="5105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1563" y="2868167"/>
              <a:ext cx="8627745" cy="1630680"/>
            </a:xfrm>
            <a:custGeom>
              <a:avLst/>
              <a:gdLst/>
              <a:ahLst/>
              <a:cxnLst/>
              <a:rect l="l" t="t" r="r" b="b"/>
              <a:pathLst>
                <a:path w="8627745" h="1630679">
                  <a:moveTo>
                    <a:pt x="8627364" y="0"/>
                  </a:moveTo>
                  <a:lnTo>
                    <a:pt x="0" y="0"/>
                  </a:lnTo>
                  <a:lnTo>
                    <a:pt x="0" y="1630680"/>
                  </a:lnTo>
                  <a:lnTo>
                    <a:pt x="8627364" y="1630680"/>
                  </a:lnTo>
                  <a:lnTo>
                    <a:pt x="8627364" y="0"/>
                  </a:lnTo>
                  <a:close/>
                </a:path>
              </a:pathLst>
            </a:custGeom>
            <a:solidFill>
              <a:srgbClr val="D5DB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0473" y="366140"/>
            <a:ext cx="2331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90" dirty="0">
                <a:solidFill>
                  <a:srgbClr val="FFC000"/>
                </a:solidFill>
                <a:latin typeface="Lucida Sans"/>
                <a:cs typeface="Lucida Sans"/>
              </a:rPr>
              <a:t>méritos.</a:t>
            </a:r>
            <a:r>
              <a:rPr b="1" spc="-310" dirty="0">
                <a:solidFill>
                  <a:srgbClr val="FFC000"/>
                </a:solidFill>
                <a:latin typeface="Lucida Sans"/>
                <a:cs typeface="Lucida Sans"/>
              </a:rPr>
              <a:t> </a:t>
            </a:r>
            <a:r>
              <a:rPr spc="90" dirty="0"/>
              <a:t>idiomas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60976" y="196595"/>
            <a:ext cx="4203700" cy="716280"/>
          </a:xfrm>
          <a:prstGeom prst="rect">
            <a:avLst/>
          </a:prstGeom>
          <a:solidFill>
            <a:srgbClr val="FFF7B8"/>
          </a:solidFill>
        </p:spPr>
        <p:txBody>
          <a:bodyPr vert="horz" wrap="square" lIns="0" tIns="153670" rIns="0" bIns="0" rtlCol="0">
            <a:spAutoFit/>
          </a:bodyPr>
          <a:lstStyle/>
          <a:p>
            <a:pPr marL="1331595" marR="243840" indent="-1079500">
              <a:lnSpc>
                <a:spcPct val="100000"/>
              </a:lnSpc>
              <a:spcBef>
                <a:spcPts val="1210"/>
              </a:spcBef>
            </a:pPr>
            <a:r>
              <a:rPr sz="1200" spc="70" dirty="0">
                <a:solidFill>
                  <a:srgbClr val="404545"/>
                </a:solidFill>
                <a:latin typeface="Calibri"/>
                <a:cs typeface="Calibri"/>
              </a:rPr>
              <a:t>Se</a:t>
            </a:r>
            <a:r>
              <a:rPr sz="1200" spc="-2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404545"/>
                </a:solidFill>
                <a:latin typeface="Calibri"/>
                <a:cs typeface="Calibri"/>
              </a:rPr>
              <a:t>valora</a:t>
            </a:r>
            <a:r>
              <a:rPr sz="1200" spc="-1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Calibri"/>
                <a:cs typeface="Calibri"/>
              </a:rPr>
              <a:t>el</a:t>
            </a:r>
            <a:r>
              <a:rPr sz="1200" spc="-3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inglés</a:t>
            </a:r>
            <a:r>
              <a:rPr sz="1400" spc="-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003C5C"/>
                </a:solidFill>
                <a:latin typeface="Calibri"/>
                <a:cs typeface="Calibri"/>
              </a:rPr>
              <a:t>y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Calibri"/>
                <a:cs typeface="Calibri"/>
              </a:rPr>
              <a:t>la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lengua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003C5C"/>
                </a:solidFill>
                <a:latin typeface="Calibri"/>
                <a:cs typeface="Calibri"/>
              </a:rPr>
              <a:t>oficial</a:t>
            </a:r>
            <a:r>
              <a:rPr sz="1400" spc="-2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45" dirty="0">
                <a:solidFill>
                  <a:srgbClr val="003C5C"/>
                </a:solidFill>
                <a:latin typeface="Calibri"/>
                <a:cs typeface="Calibri"/>
              </a:rPr>
              <a:t>propia</a:t>
            </a:r>
            <a:r>
              <a:rPr sz="1400" spc="-5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de</a:t>
            </a:r>
            <a:r>
              <a:rPr sz="12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cada  Comunidad</a:t>
            </a:r>
            <a:r>
              <a:rPr sz="1200" spc="229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Autónoma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4242" y="1087577"/>
            <a:ext cx="43821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85" dirty="0">
                <a:solidFill>
                  <a:srgbClr val="002355"/>
                </a:solidFill>
                <a:latin typeface="Lucida Sans"/>
                <a:cs typeface="Lucida Sans"/>
              </a:rPr>
              <a:t>Inglés</a:t>
            </a:r>
            <a:r>
              <a:rPr sz="1400" b="1" spc="-140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002355"/>
                </a:solidFill>
                <a:latin typeface="Lucida Sans"/>
                <a:cs typeface="Lucida Sans"/>
              </a:rPr>
              <a:t>y</a:t>
            </a:r>
            <a:r>
              <a:rPr sz="1400" b="1" spc="-13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80" dirty="0">
                <a:solidFill>
                  <a:srgbClr val="002355"/>
                </a:solidFill>
                <a:latin typeface="Lucida Sans"/>
                <a:cs typeface="Lucida Sans"/>
              </a:rPr>
              <a:t>lengua</a:t>
            </a:r>
            <a:r>
              <a:rPr sz="1400" b="1" spc="-140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oficial</a:t>
            </a:r>
            <a:r>
              <a:rPr sz="1400" b="1" spc="-130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0" dirty="0">
                <a:solidFill>
                  <a:srgbClr val="002355"/>
                </a:solidFill>
                <a:latin typeface="Lucida Sans"/>
                <a:cs typeface="Lucida Sans"/>
              </a:rPr>
              <a:t>de</a:t>
            </a:r>
            <a:r>
              <a:rPr sz="1400" b="1" spc="-14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cada</a:t>
            </a:r>
            <a:r>
              <a:rPr sz="1400" b="1" spc="-14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85" dirty="0">
                <a:solidFill>
                  <a:srgbClr val="002355"/>
                </a:solidFill>
                <a:latin typeface="Lucida Sans"/>
                <a:cs typeface="Lucida Sans"/>
              </a:rPr>
              <a:t>Comunidad</a:t>
            </a:r>
            <a:r>
              <a:rPr sz="1400" b="1" spc="-13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Autónoma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62064" y="2825432"/>
            <a:ext cx="8626475" cy="1644650"/>
            <a:chOff x="262064" y="2825432"/>
            <a:chExt cx="8626475" cy="1644650"/>
          </a:xfrm>
        </p:grpSpPr>
        <p:sp>
          <p:nvSpPr>
            <p:cNvPr id="10" name="object 10"/>
            <p:cNvSpPr/>
            <p:nvPr/>
          </p:nvSpPr>
          <p:spPr>
            <a:xfrm>
              <a:off x="275082" y="283845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832" y="0"/>
                  </a:move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6424" y="227636"/>
                  </a:lnTo>
                  <a:lnTo>
                    <a:pt x="24553" y="270594"/>
                  </a:lnTo>
                  <a:lnTo>
                    <a:pt x="52673" y="306990"/>
                  </a:lnTo>
                  <a:lnTo>
                    <a:pt x="89069" y="335110"/>
                  </a:lnTo>
                  <a:lnTo>
                    <a:pt x="132027" y="353239"/>
                  </a:lnTo>
                  <a:lnTo>
                    <a:pt x="179832" y="359663"/>
                  </a:lnTo>
                  <a:lnTo>
                    <a:pt x="227636" y="353239"/>
                  </a:lnTo>
                  <a:lnTo>
                    <a:pt x="270594" y="335110"/>
                  </a:lnTo>
                  <a:lnTo>
                    <a:pt x="306990" y="306990"/>
                  </a:lnTo>
                  <a:lnTo>
                    <a:pt x="335110" y="270594"/>
                  </a:lnTo>
                  <a:lnTo>
                    <a:pt x="353239" y="227636"/>
                  </a:lnTo>
                  <a:lnTo>
                    <a:pt x="359663" y="179831"/>
                  </a:lnTo>
                  <a:lnTo>
                    <a:pt x="353239" y="132027"/>
                  </a:lnTo>
                  <a:lnTo>
                    <a:pt x="335110" y="89069"/>
                  </a:lnTo>
                  <a:lnTo>
                    <a:pt x="306990" y="52673"/>
                  </a:lnTo>
                  <a:lnTo>
                    <a:pt x="270594" y="24553"/>
                  </a:lnTo>
                  <a:lnTo>
                    <a:pt x="227636" y="642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5082" y="283845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2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3" y="179831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2" y="359663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1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43599" y="3188208"/>
              <a:ext cx="2944495" cy="1282065"/>
            </a:xfrm>
            <a:custGeom>
              <a:avLst/>
              <a:gdLst/>
              <a:ahLst/>
              <a:cxnLst/>
              <a:rect l="l" t="t" r="r" b="b"/>
              <a:pathLst>
                <a:path w="2944495" h="1282064">
                  <a:moveTo>
                    <a:pt x="2944368" y="0"/>
                  </a:moveTo>
                  <a:lnTo>
                    <a:pt x="0" y="0"/>
                  </a:lnTo>
                  <a:lnTo>
                    <a:pt x="0" y="1281684"/>
                  </a:lnTo>
                  <a:lnTo>
                    <a:pt x="2944368" y="1281684"/>
                  </a:lnTo>
                  <a:lnTo>
                    <a:pt x="2944368" y="0"/>
                  </a:lnTo>
                  <a:close/>
                </a:path>
              </a:pathLst>
            </a:custGeom>
            <a:solidFill>
              <a:srgbClr val="DAEE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352413" y="3428746"/>
            <a:ext cx="223393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7498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003C5C"/>
                </a:solidFill>
                <a:latin typeface="Arial"/>
                <a:cs typeface="Arial"/>
              </a:rPr>
              <a:t>Pulsa </a:t>
            </a:r>
            <a:r>
              <a:rPr sz="1400" b="1" spc="-65" dirty="0">
                <a:solidFill>
                  <a:srgbClr val="003C5C"/>
                </a:solidFill>
                <a:latin typeface="Lucida Sans"/>
                <a:cs typeface="Lucida Sans"/>
              </a:rPr>
              <a:t>Examinar  </a:t>
            </a:r>
            <a:r>
              <a:rPr sz="1400" spc="-30" dirty="0">
                <a:solidFill>
                  <a:srgbClr val="003C5C"/>
                </a:solidFill>
                <a:latin typeface="Arial"/>
                <a:cs typeface="Arial"/>
              </a:rPr>
              <a:t>Busca</a:t>
            </a:r>
            <a:r>
              <a:rPr sz="1400" spc="-9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3C5C"/>
                </a:solidFill>
                <a:latin typeface="Arial"/>
                <a:cs typeface="Arial"/>
              </a:rPr>
              <a:t>la</a:t>
            </a:r>
            <a:r>
              <a:rPr sz="1400" spc="-9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03C5C"/>
                </a:solidFill>
                <a:latin typeface="Arial"/>
                <a:cs typeface="Arial"/>
              </a:rPr>
              <a:t>carpeta</a:t>
            </a:r>
            <a:r>
              <a:rPr sz="1400" spc="-12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3C5C"/>
                </a:solidFill>
                <a:latin typeface="Arial"/>
                <a:cs typeface="Arial"/>
              </a:rPr>
              <a:t>en</a:t>
            </a:r>
            <a:r>
              <a:rPr sz="1400" spc="-8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Arial"/>
                <a:cs typeface="Arial"/>
              </a:rPr>
              <a:t>que</a:t>
            </a:r>
            <a:r>
              <a:rPr sz="1400" spc="-10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3C5C"/>
                </a:solidFill>
                <a:latin typeface="Arial"/>
                <a:cs typeface="Arial"/>
              </a:rPr>
              <a:t>has  </a:t>
            </a:r>
            <a:r>
              <a:rPr sz="1400" spc="30" dirty="0">
                <a:solidFill>
                  <a:srgbClr val="003C5C"/>
                </a:solidFill>
                <a:latin typeface="Arial"/>
                <a:cs typeface="Arial"/>
              </a:rPr>
              <a:t>guardado </a:t>
            </a:r>
            <a:r>
              <a:rPr sz="1400" dirty="0">
                <a:solidFill>
                  <a:srgbClr val="003C5C"/>
                </a:solidFill>
                <a:latin typeface="Arial"/>
                <a:cs typeface="Arial"/>
              </a:rPr>
              <a:t>los</a:t>
            </a:r>
            <a:r>
              <a:rPr sz="1400" spc="-24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Arial"/>
                <a:cs typeface="Arial"/>
              </a:rPr>
              <a:t>documentos</a:t>
            </a:r>
            <a:endParaRPr sz="140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  <a:spcBef>
                <a:spcPts val="5"/>
              </a:spcBef>
            </a:pPr>
            <a:r>
              <a:rPr sz="1400" b="1" spc="-65" dirty="0">
                <a:solidFill>
                  <a:srgbClr val="003C5C"/>
                </a:solidFill>
                <a:latin typeface="Lucida Sans"/>
                <a:cs typeface="Lucida Sans"/>
              </a:rPr>
              <a:t>Selecciona </a:t>
            </a:r>
            <a:r>
              <a:rPr sz="1400" dirty="0">
                <a:solidFill>
                  <a:srgbClr val="003C5C"/>
                </a:solidFill>
                <a:latin typeface="Arial"/>
                <a:cs typeface="Arial"/>
              </a:rPr>
              <a:t>el</a:t>
            </a:r>
            <a:r>
              <a:rPr sz="1400" spc="-17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Arial"/>
                <a:cs typeface="Arial"/>
              </a:rPr>
              <a:t>fichero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94715" y="2802635"/>
            <a:ext cx="8574405" cy="1641475"/>
            <a:chOff x="394715" y="2802635"/>
            <a:chExt cx="8574405" cy="1641475"/>
          </a:xfrm>
        </p:grpSpPr>
        <p:sp>
          <p:nvSpPr>
            <p:cNvPr id="15" name="object 15"/>
            <p:cNvSpPr/>
            <p:nvPr/>
          </p:nvSpPr>
          <p:spPr>
            <a:xfrm>
              <a:off x="4611624" y="2802635"/>
              <a:ext cx="4357116" cy="7299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66487" y="2857499"/>
              <a:ext cx="4192523" cy="5654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52010" y="2843021"/>
              <a:ext cx="4221480" cy="594360"/>
            </a:xfrm>
            <a:custGeom>
              <a:avLst/>
              <a:gdLst/>
              <a:ahLst/>
              <a:cxnLst/>
              <a:rect l="l" t="t" r="r" b="b"/>
              <a:pathLst>
                <a:path w="4221480" h="594360">
                  <a:moveTo>
                    <a:pt x="0" y="594359"/>
                  </a:moveTo>
                  <a:lnTo>
                    <a:pt x="4221480" y="594359"/>
                  </a:lnTo>
                  <a:lnTo>
                    <a:pt x="4221480" y="0"/>
                  </a:lnTo>
                  <a:lnTo>
                    <a:pt x="0" y="0"/>
                  </a:lnTo>
                  <a:lnTo>
                    <a:pt x="0" y="594359"/>
                  </a:lnTo>
                  <a:close/>
                </a:path>
              </a:pathLst>
            </a:custGeom>
            <a:ln w="28955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79948" y="3361943"/>
              <a:ext cx="693420" cy="8534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06224" y="3387864"/>
              <a:ext cx="586574" cy="74687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9219" y="3456431"/>
              <a:ext cx="524510" cy="356870"/>
            </a:xfrm>
            <a:custGeom>
              <a:avLst/>
              <a:gdLst/>
              <a:ahLst/>
              <a:cxnLst/>
              <a:rect l="l" t="t" r="r" b="b"/>
              <a:pathLst>
                <a:path w="524510" h="356870">
                  <a:moveTo>
                    <a:pt x="298322" y="0"/>
                  </a:moveTo>
                  <a:lnTo>
                    <a:pt x="298322" y="109982"/>
                  </a:lnTo>
                  <a:lnTo>
                    <a:pt x="0" y="109982"/>
                  </a:lnTo>
                  <a:lnTo>
                    <a:pt x="0" y="246634"/>
                  </a:lnTo>
                  <a:lnTo>
                    <a:pt x="298322" y="246634"/>
                  </a:lnTo>
                  <a:lnTo>
                    <a:pt x="298322" y="356616"/>
                  </a:lnTo>
                  <a:lnTo>
                    <a:pt x="524255" y="178308"/>
                  </a:lnTo>
                  <a:lnTo>
                    <a:pt x="2983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4715" y="3581399"/>
              <a:ext cx="864108" cy="86258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04543" y="3863339"/>
              <a:ext cx="506095" cy="356870"/>
            </a:xfrm>
            <a:custGeom>
              <a:avLst/>
              <a:gdLst/>
              <a:ahLst/>
              <a:cxnLst/>
              <a:rect l="l" t="t" r="r" b="b"/>
              <a:pathLst>
                <a:path w="506094" h="356870">
                  <a:moveTo>
                    <a:pt x="225933" y="0"/>
                  </a:moveTo>
                  <a:lnTo>
                    <a:pt x="0" y="178308"/>
                  </a:lnTo>
                  <a:lnTo>
                    <a:pt x="225933" y="356616"/>
                  </a:lnTo>
                  <a:lnTo>
                    <a:pt x="225933" y="246608"/>
                  </a:lnTo>
                  <a:lnTo>
                    <a:pt x="505968" y="246608"/>
                  </a:lnTo>
                  <a:lnTo>
                    <a:pt x="505968" y="110007"/>
                  </a:lnTo>
                  <a:lnTo>
                    <a:pt x="225933" y="110007"/>
                  </a:lnTo>
                  <a:lnTo>
                    <a:pt x="2259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024839" y="3096006"/>
            <a:ext cx="35458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404545"/>
                </a:solidFill>
                <a:latin typeface="Arial"/>
                <a:cs typeface="Arial"/>
              </a:rPr>
              <a:t>Selecciona</a:t>
            </a:r>
            <a:r>
              <a:rPr sz="12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04545"/>
                </a:solidFill>
                <a:latin typeface="Arial"/>
                <a:cs typeface="Arial"/>
              </a:rPr>
              <a:t>el</a:t>
            </a:r>
            <a:r>
              <a:rPr sz="1200" spc="-7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b="1" spc="-75" dirty="0">
                <a:solidFill>
                  <a:srgbClr val="003C5C"/>
                </a:solidFill>
                <a:latin typeface="Lucida Sans"/>
                <a:cs typeface="Lucida Sans"/>
              </a:rPr>
              <a:t>máximo</a:t>
            </a:r>
            <a:r>
              <a:rPr sz="1400" b="1" spc="-120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75" dirty="0">
                <a:solidFill>
                  <a:srgbClr val="003C5C"/>
                </a:solidFill>
                <a:latin typeface="Lucida Sans"/>
                <a:cs typeface="Lucida Sans"/>
              </a:rPr>
              <a:t>nivel</a:t>
            </a:r>
            <a:r>
              <a:rPr sz="1400" b="1" spc="-150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que</a:t>
            </a:r>
            <a:r>
              <a:rPr sz="12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04545"/>
                </a:solidFill>
                <a:latin typeface="Arial"/>
                <a:cs typeface="Arial"/>
              </a:rPr>
              <a:t>puedas</a:t>
            </a:r>
            <a:r>
              <a:rPr sz="12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404545"/>
                </a:solidFill>
                <a:latin typeface="Arial"/>
                <a:cs typeface="Arial"/>
              </a:rPr>
              <a:t>acreditar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00276" y="3492500"/>
            <a:ext cx="353250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65" dirty="0">
                <a:solidFill>
                  <a:srgbClr val="003C5C"/>
                </a:solidFill>
                <a:latin typeface="Lucida Sans"/>
                <a:cs typeface="Lucida Sans"/>
              </a:rPr>
              <a:t>Adjunta</a:t>
            </a:r>
            <a:r>
              <a:rPr sz="1400" b="1" spc="-19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200" dirty="0">
                <a:solidFill>
                  <a:srgbClr val="404545"/>
                </a:solidFill>
                <a:latin typeface="Arial"/>
                <a:cs typeface="Arial"/>
              </a:rPr>
              <a:t>el</a:t>
            </a:r>
            <a:r>
              <a:rPr sz="12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Arial"/>
                <a:cs typeface="Arial"/>
              </a:rPr>
              <a:t>título</a:t>
            </a:r>
            <a:r>
              <a:rPr sz="1200" spc="-7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que</a:t>
            </a:r>
            <a:r>
              <a:rPr sz="12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404545"/>
                </a:solidFill>
                <a:latin typeface="Arial"/>
                <a:cs typeface="Arial"/>
              </a:rPr>
              <a:t>acredita</a:t>
            </a:r>
            <a:r>
              <a:rPr sz="12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75" dirty="0">
                <a:solidFill>
                  <a:srgbClr val="404545"/>
                </a:solidFill>
                <a:latin typeface="Arial"/>
                <a:cs typeface="Arial"/>
              </a:rPr>
              <a:t>tu</a:t>
            </a:r>
            <a:r>
              <a:rPr sz="1200" spc="-7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04545"/>
                </a:solidFill>
                <a:latin typeface="Arial"/>
                <a:cs typeface="Arial"/>
              </a:rPr>
              <a:t>nivel</a:t>
            </a:r>
            <a:r>
              <a:rPr sz="12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04545"/>
                </a:solidFill>
                <a:latin typeface="Arial"/>
                <a:cs typeface="Arial"/>
              </a:rPr>
              <a:t>en</a:t>
            </a:r>
            <a:r>
              <a:rPr sz="12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04545"/>
                </a:solidFill>
                <a:latin typeface="Arial"/>
                <a:cs typeface="Arial"/>
              </a:rPr>
              <a:t>el</a:t>
            </a:r>
            <a:r>
              <a:rPr sz="12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Arial"/>
                <a:cs typeface="Arial"/>
              </a:rPr>
              <a:t>idioma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91132" y="3888740"/>
            <a:ext cx="38227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04545"/>
                </a:solidFill>
                <a:latin typeface="Arial"/>
                <a:cs typeface="Arial"/>
              </a:rPr>
              <a:t>Consulta</a:t>
            </a:r>
            <a:r>
              <a:rPr sz="1200" spc="-7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04545"/>
                </a:solidFill>
                <a:latin typeface="Arial"/>
                <a:cs typeface="Arial"/>
              </a:rPr>
              <a:t>la</a:t>
            </a:r>
            <a:r>
              <a:rPr sz="1200" spc="-6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002355"/>
                </a:solidFill>
                <a:latin typeface="Arial"/>
                <a:cs typeface="Arial"/>
              </a:rPr>
              <a:t>puntuación</a:t>
            </a:r>
            <a:r>
              <a:rPr sz="1200" spc="-65" dirty="0">
                <a:solidFill>
                  <a:srgbClr val="00235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355"/>
                </a:solidFill>
                <a:latin typeface="Arial"/>
                <a:cs typeface="Arial"/>
              </a:rPr>
              <a:t>en</a:t>
            </a:r>
            <a:r>
              <a:rPr sz="1200" spc="-85" dirty="0">
                <a:solidFill>
                  <a:srgbClr val="002355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002355"/>
                </a:solidFill>
                <a:latin typeface="Arial"/>
                <a:cs typeface="Arial"/>
              </a:rPr>
              <a:t>las</a:t>
            </a:r>
            <a:r>
              <a:rPr sz="1200" spc="-55" dirty="0">
                <a:solidFill>
                  <a:srgbClr val="002355"/>
                </a:solidFill>
                <a:latin typeface="Arial"/>
                <a:cs typeface="Arial"/>
              </a:rPr>
              <a:t> </a:t>
            </a:r>
            <a:r>
              <a:rPr sz="1400" b="1" u="heavy" spc="-9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Lucida Sans"/>
                <a:cs typeface="Lucida Sans"/>
                <a:hlinkClick r:id="rId8"/>
              </a:rPr>
              <a:t>bases</a:t>
            </a:r>
            <a:r>
              <a:rPr sz="1400" b="1" spc="-210" dirty="0">
                <a:solidFill>
                  <a:srgbClr val="009999"/>
                </a:solidFill>
                <a:latin typeface="Lucida Sans"/>
                <a:cs typeface="Lucida Sans"/>
                <a:hlinkClick r:id="rId8"/>
              </a:rPr>
              <a:t> </a:t>
            </a:r>
            <a:r>
              <a:rPr sz="1200" spc="15" dirty="0">
                <a:solidFill>
                  <a:srgbClr val="002355"/>
                </a:solidFill>
                <a:latin typeface="Arial"/>
                <a:cs typeface="Arial"/>
              </a:rPr>
              <a:t>de</a:t>
            </a:r>
            <a:r>
              <a:rPr sz="1200" spc="-70" dirty="0">
                <a:solidFill>
                  <a:srgbClr val="00235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355"/>
                </a:solidFill>
                <a:latin typeface="Arial"/>
                <a:cs typeface="Arial"/>
              </a:rPr>
              <a:t>la</a:t>
            </a:r>
            <a:r>
              <a:rPr sz="1200" spc="-65" dirty="0">
                <a:solidFill>
                  <a:srgbClr val="002355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002355"/>
                </a:solidFill>
                <a:latin typeface="Arial"/>
                <a:cs typeface="Arial"/>
              </a:rPr>
              <a:t>convocatoria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92608" y="1124458"/>
            <a:ext cx="5442585" cy="1675130"/>
            <a:chOff x="292608" y="1124458"/>
            <a:chExt cx="5442585" cy="1675130"/>
          </a:xfrm>
        </p:grpSpPr>
        <p:sp>
          <p:nvSpPr>
            <p:cNvPr id="27" name="object 27"/>
            <p:cNvSpPr/>
            <p:nvPr/>
          </p:nvSpPr>
          <p:spPr>
            <a:xfrm>
              <a:off x="292608" y="1556004"/>
              <a:ext cx="5442204" cy="124358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6616" y="1620012"/>
              <a:ext cx="5259324" cy="10607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7566" y="1600962"/>
              <a:ext cx="5297805" cy="1099185"/>
            </a:xfrm>
            <a:custGeom>
              <a:avLst/>
              <a:gdLst/>
              <a:ahLst/>
              <a:cxnLst/>
              <a:rect l="l" t="t" r="r" b="b"/>
              <a:pathLst>
                <a:path w="5297805" h="1099185">
                  <a:moveTo>
                    <a:pt x="0" y="1098804"/>
                  </a:moveTo>
                  <a:lnTo>
                    <a:pt x="5297424" y="1098804"/>
                  </a:lnTo>
                  <a:lnTo>
                    <a:pt x="5297424" y="0"/>
                  </a:lnTo>
                  <a:lnTo>
                    <a:pt x="0" y="0"/>
                  </a:lnTo>
                  <a:lnTo>
                    <a:pt x="0" y="1098804"/>
                  </a:lnTo>
                  <a:close/>
                </a:path>
              </a:pathLst>
            </a:custGeom>
            <a:ln w="38099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97458" y="1149858"/>
              <a:ext cx="1236980" cy="690880"/>
            </a:xfrm>
            <a:custGeom>
              <a:avLst/>
              <a:gdLst/>
              <a:ahLst/>
              <a:cxnLst/>
              <a:rect l="l" t="t" r="r" b="b"/>
              <a:pathLst>
                <a:path w="1236980" h="690880">
                  <a:moveTo>
                    <a:pt x="514350" y="333755"/>
                  </a:moveTo>
                  <a:lnTo>
                    <a:pt x="360044" y="333755"/>
                  </a:lnTo>
                  <a:lnTo>
                    <a:pt x="1236472" y="690371"/>
                  </a:lnTo>
                  <a:lnTo>
                    <a:pt x="514350" y="333755"/>
                  </a:lnTo>
                  <a:close/>
                </a:path>
                <a:path w="1236980" h="690880">
                  <a:moveTo>
                    <a:pt x="561594" y="0"/>
                  </a:moveTo>
                  <a:lnTo>
                    <a:pt x="55625" y="0"/>
                  </a:lnTo>
                  <a:lnTo>
                    <a:pt x="33973" y="4369"/>
                  </a:lnTo>
                  <a:lnTo>
                    <a:pt x="16292" y="16287"/>
                  </a:lnTo>
                  <a:lnTo>
                    <a:pt x="4371" y="33968"/>
                  </a:lnTo>
                  <a:lnTo>
                    <a:pt x="0" y="55625"/>
                  </a:lnTo>
                  <a:lnTo>
                    <a:pt x="0" y="278129"/>
                  </a:lnTo>
                  <a:lnTo>
                    <a:pt x="4371" y="299787"/>
                  </a:lnTo>
                  <a:lnTo>
                    <a:pt x="16292" y="317468"/>
                  </a:lnTo>
                  <a:lnTo>
                    <a:pt x="33973" y="329386"/>
                  </a:lnTo>
                  <a:lnTo>
                    <a:pt x="55625" y="333755"/>
                  </a:lnTo>
                  <a:lnTo>
                    <a:pt x="561594" y="333755"/>
                  </a:lnTo>
                  <a:lnTo>
                    <a:pt x="583251" y="329386"/>
                  </a:lnTo>
                  <a:lnTo>
                    <a:pt x="600932" y="317468"/>
                  </a:lnTo>
                  <a:lnTo>
                    <a:pt x="612850" y="299787"/>
                  </a:lnTo>
                  <a:lnTo>
                    <a:pt x="617219" y="278129"/>
                  </a:lnTo>
                  <a:lnTo>
                    <a:pt x="617219" y="55625"/>
                  </a:lnTo>
                  <a:lnTo>
                    <a:pt x="612850" y="33968"/>
                  </a:lnTo>
                  <a:lnTo>
                    <a:pt x="600932" y="16287"/>
                  </a:lnTo>
                  <a:lnTo>
                    <a:pt x="583251" y="4369"/>
                  </a:lnTo>
                  <a:lnTo>
                    <a:pt x="561594" y="0"/>
                  </a:lnTo>
                  <a:close/>
                </a:path>
              </a:pathLst>
            </a:custGeom>
            <a:solidFill>
              <a:srgbClr val="C70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97458" y="1149858"/>
              <a:ext cx="1236980" cy="690880"/>
            </a:xfrm>
            <a:custGeom>
              <a:avLst/>
              <a:gdLst/>
              <a:ahLst/>
              <a:cxnLst/>
              <a:rect l="l" t="t" r="r" b="b"/>
              <a:pathLst>
                <a:path w="1236980" h="690880">
                  <a:moveTo>
                    <a:pt x="0" y="55625"/>
                  </a:moveTo>
                  <a:lnTo>
                    <a:pt x="4371" y="33968"/>
                  </a:lnTo>
                  <a:lnTo>
                    <a:pt x="16292" y="16287"/>
                  </a:lnTo>
                  <a:lnTo>
                    <a:pt x="33973" y="4369"/>
                  </a:lnTo>
                  <a:lnTo>
                    <a:pt x="55625" y="0"/>
                  </a:lnTo>
                  <a:lnTo>
                    <a:pt x="360044" y="0"/>
                  </a:lnTo>
                  <a:lnTo>
                    <a:pt x="514350" y="0"/>
                  </a:lnTo>
                  <a:lnTo>
                    <a:pt x="561594" y="0"/>
                  </a:lnTo>
                  <a:lnTo>
                    <a:pt x="583251" y="4369"/>
                  </a:lnTo>
                  <a:lnTo>
                    <a:pt x="600932" y="16287"/>
                  </a:lnTo>
                  <a:lnTo>
                    <a:pt x="612850" y="33968"/>
                  </a:lnTo>
                  <a:lnTo>
                    <a:pt x="617219" y="55625"/>
                  </a:lnTo>
                  <a:lnTo>
                    <a:pt x="617219" y="194690"/>
                  </a:lnTo>
                  <a:lnTo>
                    <a:pt x="617219" y="278129"/>
                  </a:lnTo>
                  <a:lnTo>
                    <a:pt x="612850" y="299787"/>
                  </a:lnTo>
                  <a:lnTo>
                    <a:pt x="600932" y="317468"/>
                  </a:lnTo>
                  <a:lnTo>
                    <a:pt x="583251" y="329386"/>
                  </a:lnTo>
                  <a:lnTo>
                    <a:pt x="561594" y="333755"/>
                  </a:lnTo>
                  <a:lnTo>
                    <a:pt x="514350" y="333755"/>
                  </a:lnTo>
                  <a:lnTo>
                    <a:pt x="1236472" y="690371"/>
                  </a:lnTo>
                  <a:lnTo>
                    <a:pt x="360044" y="333755"/>
                  </a:lnTo>
                  <a:lnTo>
                    <a:pt x="55625" y="333755"/>
                  </a:lnTo>
                  <a:lnTo>
                    <a:pt x="33973" y="329386"/>
                  </a:lnTo>
                  <a:lnTo>
                    <a:pt x="16292" y="317468"/>
                  </a:lnTo>
                  <a:lnTo>
                    <a:pt x="4371" y="299787"/>
                  </a:lnTo>
                  <a:lnTo>
                    <a:pt x="0" y="278129"/>
                  </a:lnTo>
                  <a:lnTo>
                    <a:pt x="0" y="194690"/>
                  </a:lnTo>
                  <a:lnTo>
                    <a:pt x="0" y="55625"/>
                  </a:lnTo>
                  <a:close/>
                </a:path>
              </a:pathLst>
            </a:custGeom>
            <a:ln w="50292">
              <a:solidFill>
                <a:srgbClr val="0020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120546" y="1207389"/>
            <a:ext cx="3708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611623" y="1060703"/>
            <a:ext cx="4418330" cy="1556385"/>
            <a:chOff x="4611623" y="1060703"/>
            <a:chExt cx="4418330" cy="1556385"/>
          </a:xfrm>
        </p:grpSpPr>
        <p:sp>
          <p:nvSpPr>
            <p:cNvPr id="34" name="object 34"/>
            <p:cNvSpPr/>
            <p:nvPr/>
          </p:nvSpPr>
          <p:spPr>
            <a:xfrm>
              <a:off x="4611623" y="1335023"/>
              <a:ext cx="4418076" cy="128168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666487" y="1389887"/>
              <a:ext cx="4253484" cy="111709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652009" y="1375409"/>
              <a:ext cx="4282440" cy="1146175"/>
            </a:xfrm>
            <a:custGeom>
              <a:avLst/>
              <a:gdLst/>
              <a:ahLst/>
              <a:cxnLst/>
              <a:rect l="l" t="t" r="r" b="b"/>
              <a:pathLst>
                <a:path w="4282440" h="1146175">
                  <a:moveTo>
                    <a:pt x="0" y="1146047"/>
                  </a:moveTo>
                  <a:lnTo>
                    <a:pt x="4282440" y="1146047"/>
                  </a:lnTo>
                  <a:lnTo>
                    <a:pt x="4282440" y="0"/>
                  </a:lnTo>
                  <a:lnTo>
                    <a:pt x="0" y="0"/>
                  </a:lnTo>
                  <a:lnTo>
                    <a:pt x="0" y="1146047"/>
                  </a:lnTo>
                  <a:close/>
                </a:path>
              </a:pathLst>
            </a:custGeom>
            <a:ln w="28956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908291" y="1060703"/>
              <a:ext cx="2119883" cy="105156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217536" y="1114805"/>
              <a:ext cx="1362075" cy="836930"/>
            </a:xfrm>
            <a:custGeom>
              <a:avLst/>
              <a:gdLst/>
              <a:ahLst/>
              <a:cxnLst/>
              <a:rect l="l" t="t" r="r" b="b"/>
              <a:pathLst>
                <a:path w="1362075" h="836930">
                  <a:moveTo>
                    <a:pt x="951103" y="265176"/>
                  </a:moveTo>
                  <a:lnTo>
                    <a:pt x="775081" y="265176"/>
                  </a:lnTo>
                  <a:lnTo>
                    <a:pt x="0" y="836930"/>
                  </a:lnTo>
                  <a:lnTo>
                    <a:pt x="951103" y="265176"/>
                  </a:lnTo>
                  <a:close/>
                </a:path>
                <a:path w="1362075" h="836930">
                  <a:moveTo>
                    <a:pt x="1317625" y="0"/>
                  </a:moveTo>
                  <a:lnTo>
                    <a:pt x="701929" y="0"/>
                  </a:lnTo>
                  <a:lnTo>
                    <a:pt x="684736" y="3476"/>
                  </a:lnTo>
                  <a:lnTo>
                    <a:pt x="670687" y="12954"/>
                  </a:lnTo>
                  <a:lnTo>
                    <a:pt x="661209" y="27003"/>
                  </a:lnTo>
                  <a:lnTo>
                    <a:pt x="657733" y="44196"/>
                  </a:lnTo>
                  <a:lnTo>
                    <a:pt x="657733" y="220980"/>
                  </a:lnTo>
                  <a:lnTo>
                    <a:pt x="661209" y="238172"/>
                  </a:lnTo>
                  <a:lnTo>
                    <a:pt x="670687" y="252222"/>
                  </a:lnTo>
                  <a:lnTo>
                    <a:pt x="684736" y="261699"/>
                  </a:lnTo>
                  <a:lnTo>
                    <a:pt x="701929" y="265176"/>
                  </a:lnTo>
                  <a:lnTo>
                    <a:pt x="1317625" y="265176"/>
                  </a:lnTo>
                  <a:lnTo>
                    <a:pt x="1334817" y="261699"/>
                  </a:lnTo>
                  <a:lnTo>
                    <a:pt x="1348866" y="252222"/>
                  </a:lnTo>
                  <a:lnTo>
                    <a:pt x="1358344" y="238172"/>
                  </a:lnTo>
                  <a:lnTo>
                    <a:pt x="1361821" y="220980"/>
                  </a:lnTo>
                  <a:lnTo>
                    <a:pt x="1361821" y="44196"/>
                  </a:lnTo>
                  <a:lnTo>
                    <a:pt x="1358344" y="27003"/>
                  </a:lnTo>
                  <a:lnTo>
                    <a:pt x="1348867" y="12954"/>
                  </a:lnTo>
                  <a:lnTo>
                    <a:pt x="1334817" y="3476"/>
                  </a:lnTo>
                  <a:lnTo>
                    <a:pt x="1317625" y="0"/>
                  </a:lnTo>
                  <a:close/>
                </a:path>
              </a:pathLst>
            </a:custGeom>
            <a:solidFill>
              <a:srgbClr val="009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217536" y="1114805"/>
              <a:ext cx="1362075" cy="836930"/>
            </a:xfrm>
            <a:custGeom>
              <a:avLst/>
              <a:gdLst/>
              <a:ahLst/>
              <a:cxnLst/>
              <a:rect l="l" t="t" r="r" b="b"/>
              <a:pathLst>
                <a:path w="1362075" h="836930">
                  <a:moveTo>
                    <a:pt x="657733" y="44196"/>
                  </a:moveTo>
                  <a:lnTo>
                    <a:pt x="661209" y="27003"/>
                  </a:lnTo>
                  <a:lnTo>
                    <a:pt x="670687" y="12954"/>
                  </a:lnTo>
                  <a:lnTo>
                    <a:pt x="684736" y="3476"/>
                  </a:lnTo>
                  <a:lnTo>
                    <a:pt x="701929" y="0"/>
                  </a:lnTo>
                  <a:lnTo>
                    <a:pt x="775081" y="0"/>
                  </a:lnTo>
                  <a:lnTo>
                    <a:pt x="951103" y="0"/>
                  </a:lnTo>
                  <a:lnTo>
                    <a:pt x="1317625" y="0"/>
                  </a:lnTo>
                  <a:lnTo>
                    <a:pt x="1334817" y="3476"/>
                  </a:lnTo>
                  <a:lnTo>
                    <a:pt x="1348867" y="12953"/>
                  </a:lnTo>
                  <a:lnTo>
                    <a:pt x="1358344" y="27003"/>
                  </a:lnTo>
                  <a:lnTo>
                    <a:pt x="1361821" y="44196"/>
                  </a:lnTo>
                  <a:lnTo>
                    <a:pt x="1361821" y="154686"/>
                  </a:lnTo>
                  <a:lnTo>
                    <a:pt x="1361821" y="220980"/>
                  </a:lnTo>
                  <a:lnTo>
                    <a:pt x="1358344" y="238172"/>
                  </a:lnTo>
                  <a:lnTo>
                    <a:pt x="1348867" y="252222"/>
                  </a:lnTo>
                  <a:lnTo>
                    <a:pt x="1334817" y="261699"/>
                  </a:lnTo>
                  <a:lnTo>
                    <a:pt x="1317625" y="265176"/>
                  </a:lnTo>
                  <a:lnTo>
                    <a:pt x="951103" y="265176"/>
                  </a:lnTo>
                  <a:lnTo>
                    <a:pt x="0" y="836930"/>
                  </a:lnTo>
                  <a:lnTo>
                    <a:pt x="775081" y="265176"/>
                  </a:lnTo>
                  <a:lnTo>
                    <a:pt x="701929" y="265176"/>
                  </a:lnTo>
                  <a:lnTo>
                    <a:pt x="684736" y="261699"/>
                  </a:lnTo>
                  <a:lnTo>
                    <a:pt x="670687" y="252222"/>
                  </a:lnTo>
                  <a:lnTo>
                    <a:pt x="661209" y="238172"/>
                  </a:lnTo>
                  <a:lnTo>
                    <a:pt x="657733" y="220980"/>
                  </a:lnTo>
                  <a:lnTo>
                    <a:pt x="657733" y="154686"/>
                  </a:lnTo>
                  <a:lnTo>
                    <a:pt x="657733" y="44196"/>
                  </a:lnTo>
                  <a:close/>
                </a:path>
              </a:pathLst>
            </a:custGeom>
            <a:ln w="50292">
              <a:solidFill>
                <a:srgbClr val="DC23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8031226" y="1137920"/>
            <a:ext cx="394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60" dirty="0">
                <a:solidFill>
                  <a:srgbClr val="FFFFFF"/>
                </a:solidFill>
                <a:latin typeface="Calibri"/>
                <a:cs typeface="Calibri"/>
              </a:rPr>
              <a:t>Kai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390130" y="1572513"/>
            <a:ext cx="1557655" cy="460375"/>
            <a:chOff x="7390130" y="1572513"/>
            <a:chExt cx="1557655" cy="460375"/>
          </a:xfrm>
        </p:grpSpPr>
        <p:sp>
          <p:nvSpPr>
            <p:cNvPr id="42" name="object 42"/>
            <p:cNvSpPr/>
            <p:nvPr/>
          </p:nvSpPr>
          <p:spPr>
            <a:xfrm>
              <a:off x="7415530" y="1597913"/>
              <a:ext cx="1506855" cy="409575"/>
            </a:xfrm>
            <a:custGeom>
              <a:avLst/>
              <a:gdLst/>
              <a:ahLst/>
              <a:cxnLst/>
              <a:rect l="l" t="t" r="r" b="b"/>
              <a:pathLst>
                <a:path w="1506854" h="409575">
                  <a:moveTo>
                    <a:pt x="1455420" y="0"/>
                  </a:moveTo>
                  <a:lnTo>
                    <a:pt x="913384" y="0"/>
                  </a:lnTo>
                  <a:lnTo>
                    <a:pt x="893419" y="4034"/>
                  </a:lnTo>
                  <a:lnTo>
                    <a:pt x="877109" y="15033"/>
                  </a:lnTo>
                  <a:lnTo>
                    <a:pt x="866110" y="31343"/>
                  </a:lnTo>
                  <a:lnTo>
                    <a:pt x="862076" y="51308"/>
                  </a:lnTo>
                  <a:lnTo>
                    <a:pt x="862076" y="179577"/>
                  </a:lnTo>
                  <a:lnTo>
                    <a:pt x="0" y="409194"/>
                  </a:lnTo>
                  <a:lnTo>
                    <a:pt x="862076" y="256539"/>
                  </a:lnTo>
                  <a:lnTo>
                    <a:pt x="1506727" y="256539"/>
                  </a:lnTo>
                  <a:lnTo>
                    <a:pt x="1506727" y="51308"/>
                  </a:lnTo>
                  <a:lnTo>
                    <a:pt x="1502693" y="31343"/>
                  </a:lnTo>
                  <a:lnTo>
                    <a:pt x="1491694" y="15033"/>
                  </a:lnTo>
                  <a:lnTo>
                    <a:pt x="1475384" y="4034"/>
                  </a:lnTo>
                  <a:lnTo>
                    <a:pt x="1455420" y="0"/>
                  </a:lnTo>
                  <a:close/>
                </a:path>
                <a:path w="1506854" h="409575">
                  <a:moveTo>
                    <a:pt x="1506727" y="256539"/>
                  </a:moveTo>
                  <a:lnTo>
                    <a:pt x="862076" y="256539"/>
                  </a:lnTo>
                  <a:lnTo>
                    <a:pt x="866110" y="276504"/>
                  </a:lnTo>
                  <a:lnTo>
                    <a:pt x="877109" y="292814"/>
                  </a:lnTo>
                  <a:lnTo>
                    <a:pt x="893419" y="303813"/>
                  </a:lnTo>
                  <a:lnTo>
                    <a:pt x="913384" y="307848"/>
                  </a:lnTo>
                  <a:lnTo>
                    <a:pt x="1455420" y="307848"/>
                  </a:lnTo>
                  <a:lnTo>
                    <a:pt x="1475384" y="303813"/>
                  </a:lnTo>
                  <a:lnTo>
                    <a:pt x="1491694" y="292814"/>
                  </a:lnTo>
                  <a:lnTo>
                    <a:pt x="1502693" y="276504"/>
                  </a:lnTo>
                  <a:lnTo>
                    <a:pt x="1506727" y="256539"/>
                  </a:lnTo>
                  <a:close/>
                </a:path>
              </a:pathLst>
            </a:custGeom>
            <a:solidFill>
              <a:srgbClr val="00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415530" y="1597913"/>
              <a:ext cx="1506855" cy="409575"/>
            </a:xfrm>
            <a:custGeom>
              <a:avLst/>
              <a:gdLst/>
              <a:ahLst/>
              <a:cxnLst/>
              <a:rect l="l" t="t" r="r" b="b"/>
              <a:pathLst>
                <a:path w="1506854" h="409575">
                  <a:moveTo>
                    <a:pt x="862076" y="51308"/>
                  </a:moveTo>
                  <a:lnTo>
                    <a:pt x="866110" y="31343"/>
                  </a:lnTo>
                  <a:lnTo>
                    <a:pt x="877109" y="15033"/>
                  </a:lnTo>
                  <a:lnTo>
                    <a:pt x="893419" y="4034"/>
                  </a:lnTo>
                  <a:lnTo>
                    <a:pt x="913384" y="0"/>
                  </a:lnTo>
                  <a:lnTo>
                    <a:pt x="969518" y="0"/>
                  </a:lnTo>
                  <a:lnTo>
                    <a:pt x="1130680" y="0"/>
                  </a:lnTo>
                  <a:lnTo>
                    <a:pt x="1455420" y="0"/>
                  </a:lnTo>
                  <a:lnTo>
                    <a:pt x="1475384" y="4034"/>
                  </a:lnTo>
                  <a:lnTo>
                    <a:pt x="1491694" y="15033"/>
                  </a:lnTo>
                  <a:lnTo>
                    <a:pt x="1502693" y="31343"/>
                  </a:lnTo>
                  <a:lnTo>
                    <a:pt x="1506727" y="51308"/>
                  </a:lnTo>
                  <a:lnTo>
                    <a:pt x="1506727" y="179577"/>
                  </a:lnTo>
                  <a:lnTo>
                    <a:pt x="1506727" y="256539"/>
                  </a:lnTo>
                  <a:lnTo>
                    <a:pt x="1502693" y="276504"/>
                  </a:lnTo>
                  <a:lnTo>
                    <a:pt x="1491694" y="292814"/>
                  </a:lnTo>
                  <a:lnTo>
                    <a:pt x="1475384" y="303813"/>
                  </a:lnTo>
                  <a:lnTo>
                    <a:pt x="1455420" y="307848"/>
                  </a:lnTo>
                  <a:lnTo>
                    <a:pt x="1130680" y="307848"/>
                  </a:lnTo>
                  <a:lnTo>
                    <a:pt x="969518" y="307848"/>
                  </a:lnTo>
                  <a:lnTo>
                    <a:pt x="913384" y="307848"/>
                  </a:lnTo>
                  <a:lnTo>
                    <a:pt x="893419" y="303813"/>
                  </a:lnTo>
                  <a:lnTo>
                    <a:pt x="877109" y="292814"/>
                  </a:lnTo>
                  <a:lnTo>
                    <a:pt x="866110" y="276504"/>
                  </a:lnTo>
                  <a:lnTo>
                    <a:pt x="862076" y="256539"/>
                  </a:lnTo>
                  <a:lnTo>
                    <a:pt x="0" y="409194"/>
                  </a:lnTo>
                  <a:lnTo>
                    <a:pt x="862076" y="179577"/>
                  </a:lnTo>
                  <a:lnTo>
                    <a:pt x="862076" y="51308"/>
                  </a:lnTo>
                  <a:close/>
                </a:path>
              </a:pathLst>
            </a:custGeom>
            <a:ln w="502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8476868" y="1642694"/>
            <a:ext cx="24955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6933945" y="1086358"/>
            <a:ext cx="695960" cy="778510"/>
            <a:chOff x="6933945" y="1086358"/>
            <a:chExt cx="695960" cy="778510"/>
          </a:xfrm>
        </p:grpSpPr>
        <p:sp>
          <p:nvSpPr>
            <p:cNvPr id="46" name="object 46"/>
            <p:cNvSpPr/>
            <p:nvPr/>
          </p:nvSpPr>
          <p:spPr>
            <a:xfrm>
              <a:off x="6959345" y="1111758"/>
              <a:ext cx="645160" cy="727710"/>
            </a:xfrm>
            <a:custGeom>
              <a:avLst/>
              <a:gdLst/>
              <a:ahLst/>
              <a:cxnLst/>
              <a:rect l="l" t="t" r="r" b="b"/>
              <a:pathLst>
                <a:path w="645159" h="727710">
                  <a:moveTo>
                    <a:pt x="268604" y="307847"/>
                  </a:moveTo>
                  <a:lnTo>
                    <a:pt x="107442" y="307847"/>
                  </a:lnTo>
                  <a:lnTo>
                    <a:pt x="82803" y="727201"/>
                  </a:lnTo>
                  <a:lnTo>
                    <a:pt x="268604" y="307847"/>
                  </a:lnTo>
                  <a:close/>
                </a:path>
                <a:path w="645159" h="727710">
                  <a:moveTo>
                    <a:pt x="593344" y="0"/>
                  </a:moveTo>
                  <a:lnTo>
                    <a:pt x="51307" y="0"/>
                  </a:lnTo>
                  <a:lnTo>
                    <a:pt x="31343" y="4034"/>
                  </a:lnTo>
                  <a:lnTo>
                    <a:pt x="15033" y="15033"/>
                  </a:lnTo>
                  <a:lnTo>
                    <a:pt x="4034" y="31343"/>
                  </a:lnTo>
                  <a:lnTo>
                    <a:pt x="0" y="51307"/>
                  </a:lnTo>
                  <a:lnTo>
                    <a:pt x="0" y="256539"/>
                  </a:lnTo>
                  <a:lnTo>
                    <a:pt x="4034" y="276504"/>
                  </a:lnTo>
                  <a:lnTo>
                    <a:pt x="15033" y="292814"/>
                  </a:lnTo>
                  <a:lnTo>
                    <a:pt x="31343" y="303813"/>
                  </a:lnTo>
                  <a:lnTo>
                    <a:pt x="51307" y="307847"/>
                  </a:lnTo>
                  <a:lnTo>
                    <a:pt x="593344" y="307847"/>
                  </a:lnTo>
                  <a:lnTo>
                    <a:pt x="613308" y="303813"/>
                  </a:lnTo>
                  <a:lnTo>
                    <a:pt x="629618" y="292814"/>
                  </a:lnTo>
                  <a:lnTo>
                    <a:pt x="640617" y="276504"/>
                  </a:lnTo>
                  <a:lnTo>
                    <a:pt x="644651" y="256539"/>
                  </a:lnTo>
                  <a:lnTo>
                    <a:pt x="644651" y="51307"/>
                  </a:lnTo>
                  <a:lnTo>
                    <a:pt x="640617" y="31343"/>
                  </a:lnTo>
                  <a:lnTo>
                    <a:pt x="629618" y="15033"/>
                  </a:lnTo>
                  <a:lnTo>
                    <a:pt x="613308" y="4034"/>
                  </a:lnTo>
                  <a:lnTo>
                    <a:pt x="59334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59345" y="1111758"/>
              <a:ext cx="645160" cy="727710"/>
            </a:xfrm>
            <a:custGeom>
              <a:avLst/>
              <a:gdLst/>
              <a:ahLst/>
              <a:cxnLst/>
              <a:rect l="l" t="t" r="r" b="b"/>
              <a:pathLst>
                <a:path w="645159" h="727710">
                  <a:moveTo>
                    <a:pt x="0" y="51307"/>
                  </a:moveTo>
                  <a:lnTo>
                    <a:pt x="4034" y="31343"/>
                  </a:lnTo>
                  <a:lnTo>
                    <a:pt x="15033" y="15033"/>
                  </a:lnTo>
                  <a:lnTo>
                    <a:pt x="31343" y="4034"/>
                  </a:lnTo>
                  <a:lnTo>
                    <a:pt x="51307" y="0"/>
                  </a:lnTo>
                  <a:lnTo>
                    <a:pt x="107442" y="0"/>
                  </a:lnTo>
                  <a:lnTo>
                    <a:pt x="268604" y="0"/>
                  </a:lnTo>
                  <a:lnTo>
                    <a:pt x="593344" y="0"/>
                  </a:lnTo>
                  <a:lnTo>
                    <a:pt x="613308" y="4034"/>
                  </a:lnTo>
                  <a:lnTo>
                    <a:pt x="629618" y="15033"/>
                  </a:lnTo>
                  <a:lnTo>
                    <a:pt x="640617" y="31343"/>
                  </a:lnTo>
                  <a:lnTo>
                    <a:pt x="644651" y="51307"/>
                  </a:lnTo>
                  <a:lnTo>
                    <a:pt x="644651" y="179577"/>
                  </a:lnTo>
                  <a:lnTo>
                    <a:pt x="644651" y="256539"/>
                  </a:lnTo>
                  <a:lnTo>
                    <a:pt x="640617" y="276504"/>
                  </a:lnTo>
                  <a:lnTo>
                    <a:pt x="629618" y="292814"/>
                  </a:lnTo>
                  <a:lnTo>
                    <a:pt x="613308" y="303813"/>
                  </a:lnTo>
                  <a:lnTo>
                    <a:pt x="593344" y="307847"/>
                  </a:lnTo>
                  <a:lnTo>
                    <a:pt x="268604" y="307847"/>
                  </a:lnTo>
                  <a:lnTo>
                    <a:pt x="82803" y="727201"/>
                  </a:lnTo>
                  <a:lnTo>
                    <a:pt x="107442" y="307847"/>
                  </a:lnTo>
                  <a:lnTo>
                    <a:pt x="51307" y="307847"/>
                  </a:lnTo>
                  <a:lnTo>
                    <a:pt x="31343" y="303813"/>
                  </a:lnTo>
                  <a:lnTo>
                    <a:pt x="15033" y="292814"/>
                  </a:lnTo>
                  <a:lnTo>
                    <a:pt x="4034" y="276504"/>
                  </a:lnTo>
                  <a:lnTo>
                    <a:pt x="0" y="256539"/>
                  </a:lnTo>
                  <a:lnTo>
                    <a:pt x="0" y="179577"/>
                  </a:lnTo>
                  <a:lnTo>
                    <a:pt x="0" y="51307"/>
                  </a:lnTo>
                  <a:close/>
                </a:path>
              </a:pathLst>
            </a:custGeom>
            <a:ln w="502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7114793" y="1156208"/>
            <a:ext cx="333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662807" y="1925192"/>
            <a:ext cx="2675890" cy="1269365"/>
          </a:xfrm>
          <a:custGeom>
            <a:avLst/>
            <a:gdLst/>
            <a:ahLst/>
            <a:cxnLst/>
            <a:rect l="l" t="t" r="r" b="b"/>
            <a:pathLst>
              <a:path w="2675890" h="1269364">
                <a:moveTo>
                  <a:pt x="2482469" y="1196975"/>
                </a:moveTo>
                <a:lnTo>
                  <a:pt x="2268347" y="933958"/>
                </a:lnTo>
                <a:lnTo>
                  <a:pt x="2239010" y="1017651"/>
                </a:lnTo>
                <a:lnTo>
                  <a:pt x="2212898" y="1010539"/>
                </a:lnTo>
                <a:lnTo>
                  <a:pt x="2149462" y="992378"/>
                </a:lnTo>
                <a:lnTo>
                  <a:pt x="2072322" y="969429"/>
                </a:lnTo>
                <a:lnTo>
                  <a:pt x="1934248" y="927201"/>
                </a:lnTo>
                <a:lnTo>
                  <a:pt x="1716493" y="859129"/>
                </a:lnTo>
                <a:lnTo>
                  <a:pt x="576478" y="496811"/>
                </a:lnTo>
                <a:lnTo>
                  <a:pt x="360591" y="429374"/>
                </a:lnTo>
                <a:lnTo>
                  <a:pt x="224383" y="387769"/>
                </a:lnTo>
                <a:lnTo>
                  <a:pt x="148691" y="365315"/>
                </a:lnTo>
                <a:lnTo>
                  <a:pt x="86868" y="347700"/>
                </a:lnTo>
                <a:lnTo>
                  <a:pt x="40462" y="335483"/>
                </a:lnTo>
                <a:lnTo>
                  <a:pt x="3086" y="328409"/>
                </a:lnTo>
                <a:lnTo>
                  <a:pt x="0" y="329311"/>
                </a:lnTo>
                <a:lnTo>
                  <a:pt x="35471" y="349719"/>
                </a:lnTo>
                <a:lnTo>
                  <a:pt x="79375" y="369074"/>
                </a:lnTo>
                <a:lnTo>
                  <a:pt x="173659" y="408025"/>
                </a:lnTo>
                <a:lnTo>
                  <a:pt x="253225" y="439826"/>
                </a:lnTo>
                <a:lnTo>
                  <a:pt x="393801" y="494957"/>
                </a:lnTo>
                <a:lnTo>
                  <a:pt x="612813" y="579501"/>
                </a:lnTo>
                <a:lnTo>
                  <a:pt x="1672805" y="983945"/>
                </a:lnTo>
                <a:lnTo>
                  <a:pt x="1885569" y="1066304"/>
                </a:lnTo>
                <a:lnTo>
                  <a:pt x="2019884" y="1119238"/>
                </a:lnTo>
                <a:lnTo>
                  <a:pt x="2094534" y="1149324"/>
                </a:lnTo>
                <a:lnTo>
                  <a:pt x="2155482" y="1174610"/>
                </a:lnTo>
                <a:lnTo>
                  <a:pt x="2180336" y="1185291"/>
                </a:lnTo>
                <a:lnTo>
                  <a:pt x="2150999" y="1268984"/>
                </a:lnTo>
                <a:lnTo>
                  <a:pt x="2482469" y="1196975"/>
                </a:lnTo>
                <a:close/>
              </a:path>
              <a:path w="2675890" h="1269364">
                <a:moveTo>
                  <a:pt x="2675636" y="790321"/>
                </a:moveTo>
                <a:lnTo>
                  <a:pt x="2610231" y="850265"/>
                </a:lnTo>
                <a:lnTo>
                  <a:pt x="2588285" y="831646"/>
                </a:lnTo>
                <a:lnTo>
                  <a:pt x="2561488" y="807707"/>
                </a:lnTo>
                <a:lnTo>
                  <a:pt x="2530297" y="779005"/>
                </a:lnTo>
                <a:lnTo>
                  <a:pt x="2495194" y="746036"/>
                </a:lnTo>
                <a:lnTo>
                  <a:pt x="2456675" y="709345"/>
                </a:lnTo>
                <a:lnTo>
                  <a:pt x="2415209" y="669442"/>
                </a:lnTo>
                <a:lnTo>
                  <a:pt x="2325370" y="582142"/>
                </a:lnTo>
                <a:lnTo>
                  <a:pt x="1989023" y="252704"/>
                </a:lnTo>
                <a:lnTo>
                  <a:pt x="1902561" y="169062"/>
                </a:lnTo>
                <a:lnTo>
                  <a:pt x="1863344" y="131622"/>
                </a:lnTo>
                <a:lnTo>
                  <a:pt x="1827441" y="97777"/>
                </a:lnTo>
                <a:lnTo>
                  <a:pt x="1795335" y="68084"/>
                </a:lnTo>
                <a:lnTo>
                  <a:pt x="1744446" y="23202"/>
                </a:lnTo>
                <a:lnTo>
                  <a:pt x="1708658" y="0"/>
                </a:lnTo>
                <a:lnTo>
                  <a:pt x="1709293" y="5956"/>
                </a:lnTo>
                <a:lnTo>
                  <a:pt x="1746542" y="62255"/>
                </a:lnTo>
                <a:lnTo>
                  <a:pt x="1795995" y="126580"/>
                </a:lnTo>
                <a:lnTo>
                  <a:pt x="1826666" y="165227"/>
                </a:lnTo>
                <a:lnTo>
                  <a:pt x="1860651" y="207467"/>
                </a:lnTo>
                <a:lnTo>
                  <a:pt x="1936648" y="300710"/>
                </a:lnTo>
                <a:lnTo>
                  <a:pt x="2277059" y="713282"/>
                </a:lnTo>
                <a:lnTo>
                  <a:pt x="2352002" y="805357"/>
                </a:lnTo>
                <a:lnTo>
                  <a:pt x="2385288" y="846848"/>
                </a:lnTo>
                <a:lnTo>
                  <a:pt x="2415171" y="884618"/>
                </a:lnTo>
                <a:lnTo>
                  <a:pt x="2441130" y="918121"/>
                </a:lnTo>
                <a:lnTo>
                  <a:pt x="2479421" y="970280"/>
                </a:lnTo>
                <a:lnTo>
                  <a:pt x="2414016" y="1030224"/>
                </a:lnTo>
                <a:lnTo>
                  <a:pt x="2647950" y="1022731"/>
                </a:lnTo>
                <a:lnTo>
                  <a:pt x="2675636" y="790321"/>
                </a:lnTo>
                <a:close/>
              </a:path>
            </a:pathLst>
          </a:custGeom>
          <a:solidFill>
            <a:srgbClr val="FFC000">
              <a:alpha val="7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9744" y="1045463"/>
            <a:ext cx="4244340" cy="1137285"/>
          </a:xfrm>
          <a:custGeom>
            <a:avLst/>
            <a:gdLst/>
            <a:ahLst/>
            <a:cxnLst/>
            <a:rect l="l" t="t" r="r" b="b"/>
            <a:pathLst>
              <a:path w="4244340" h="1137285">
                <a:moveTo>
                  <a:pt x="4244340" y="0"/>
                </a:moveTo>
                <a:lnTo>
                  <a:pt x="0" y="0"/>
                </a:lnTo>
                <a:lnTo>
                  <a:pt x="0" y="1136904"/>
                </a:lnTo>
                <a:lnTo>
                  <a:pt x="4244340" y="1136904"/>
                </a:lnTo>
                <a:lnTo>
                  <a:pt x="4244340" y="0"/>
                </a:lnTo>
                <a:close/>
              </a:path>
            </a:pathLst>
          </a:custGeom>
          <a:solidFill>
            <a:srgbClr val="C6D18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56031" y="1056132"/>
            <a:ext cx="8877300" cy="3970020"/>
            <a:chOff x="256031" y="1056132"/>
            <a:chExt cx="8877300" cy="3970020"/>
          </a:xfrm>
        </p:grpSpPr>
        <p:sp>
          <p:nvSpPr>
            <p:cNvPr id="4" name="object 4"/>
            <p:cNvSpPr/>
            <p:nvPr/>
          </p:nvSpPr>
          <p:spPr>
            <a:xfrm>
              <a:off x="256031" y="1056132"/>
              <a:ext cx="4244340" cy="3459479"/>
            </a:xfrm>
            <a:custGeom>
              <a:avLst/>
              <a:gdLst/>
              <a:ahLst/>
              <a:cxnLst/>
              <a:rect l="l" t="t" r="r" b="b"/>
              <a:pathLst>
                <a:path w="4244340" h="3459479">
                  <a:moveTo>
                    <a:pt x="4244340" y="0"/>
                  </a:moveTo>
                  <a:lnTo>
                    <a:pt x="0" y="0"/>
                  </a:lnTo>
                  <a:lnTo>
                    <a:pt x="0" y="3459479"/>
                  </a:lnTo>
                  <a:lnTo>
                    <a:pt x="4244340" y="3459479"/>
                  </a:lnTo>
                  <a:lnTo>
                    <a:pt x="4244340" y="0"/>
                  </a:lnTo>
                  <a:close/>
                </a:path>
              </a:pathLst>
            </a:custGeom>
            <a:solidFill>
              <a:srgbClr val="D5D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0811" y="1507236"/>
              <a:ext cx="3881628" cy="7559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5676" y="1562100"/>
              <a:ext cx="3717036" cy="5913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1197" y="1547622"/>
              <a:ext cx="3746500" cy="620395"/>
            </a:xfrm>
            <a:custGeom>
              <a:avLst/>
              <a:gdLst/>
              <a:ahLst/>
              <a:cxnLst/>
              <a:rect l="l" t="t" r="r" b="b"/>
              <a:pathLst>
                <a:path w="3746500" h="620394">
                  <a:moveTo>
                    <a:pt x="0" y="620267"/>
                  </a:moveTo>
                  <a:lnTo>
                    <a:pt x="3745991" y="620267"/>
                  </a:lnTo>
                  <a:lnTo>
                    <a:pt x="3745991" y="0"/>
                  </a:lnTo>
                  <a:lnTo>
                    <a:pt x="0" y="0"/>
                  </a:lnTo>
                  <a:lnTo>
                    <a:pt x="0" y="620267"/>
                  </a:lnTo>
                  <a:close/>
                </a:path>
              </a:pathLst>
            </a:custGeom>
            <a:ln w="28955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55151" y="4515610"/>
              <a:ext cx="509016" cy="5105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60976" y="2682239"/>
              <a:ext cx="4244340" cy="1809114"/>
            </a:xfrm>
            <a:custGeom>
              <a:avLst/>
              <a:gdLst/>
              <a:ahLst/>
              <a:cxnLst/>
              <a:rect l="l" t="t" r="r" b="b"/>
              <a:pathLst>
                <a:path w="4244340" h="1809114">
                  <a:moveTo>
                    <a:pt x="4244339" y="0"/>
                  </a:moveTo>
                  <a:lnTo>
                    <a:pt x="0" y="0"/>
                  </a:lnTo>
                  <a:lnTo>
                    <a:pt x="0" y="1808988"/>
                  </a:lnTo>
                  <a:lnTo>
                    <a:pt x="4244339" y="1808988"/>
                  </a:lnTo>
                  <a:lnTo>
                    <a:pt x="4244339" y="0"/>
                  </a:lnTo>
                  <a:close/>
                </a:path>
              </a:pathLst>
            </a:custGeom>
            <a:solidFill>
              <a:srgbClr val="DAEE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57699" y="2523744"/>
              <a:ext cx="865631" cy="10622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83468" y="2550655"/>
              <a:ext cx="759536" cy="95492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398763" y="2654808"/>
              <a:ext cx="734568" cy="74828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466709" y="2722245"/>
              <a:ext cx="544195" cy="560070"/>
            </a:xfrm>
            <a:custGeom>
              <a:avLst/>
              <a:gdLst/>
              <a:ahLst/>
              <a:cxnLst/>
              <a:rect l="l" t="t" r="r" b="b"/>
              <a:pathLst>
                <a:path w="544195" h="560070">
                  <a:moveTo>
                    <a:pt x="0" y="132969"/>
                  </a:moveTo>
                  <a:lnTo>
                    <a:pt x="39370" y="76327"/>
                  </a:lnTo>
                  <a:lnTo>
                    <a:pt x="261620" y="230631"/>
                  </a:lnTo>
                  <a:lnTo>
                    <a:pt x="403351" y="0"/>
                  </a:lnTo>
                  <a:lnTo>
                    <a:pt x="462152" y="36194"/>
                  </a:lnTo>
                  <a:lnTo>
                    <a:pt x="318389" y="270002"/>
                  </a:lnTo>
                  <a:lnTo>
                    <a:pt x="543941" y="426593"/>
                  </a:lnTo>
                  <a:lnTo>
                    <a:pt x="504571" y="483362"/>
                  </a:lnTo>
                  <a:lnTo>
                    <a:pt x="282321" y="328930"/>
                  </a:lnTo>
                  <a:lnTo>
                    <a:pt x="140589" y="559562"/>
                  </a:lnTo>
                  <a:lnTo>
                    <a:pt x="81788" y="523367"/>
                  </a:lnTo>
                  <a:lnTo>
                    <a:pt x="225551" y="289560"/>
                  </a:lnTo>
                  <a:lnTo>
                    <a:pt x="0" y="132969"/>
                  </a:lnTo>
                  <a:close/>
                </a:path>
              </a:pathLst>
            </a:custGeom>
            <a:ln w="603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90473" y="366140"/>
            <a:ext cx="3476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14" dirty="0">
                <a:solidFill>
                  <a:srgbClr val="FFC000"/>
                </a:solidFill>
                <a:latin typeface="Lucida Sans"/>
                <a:cs typeface="Lucida Sans"/>
              </a:rPr>
              <a:t>presentación </a:t>
            </a:r>
            <a:r>
              <a:rPr spc="105" dirty="0"/>
              <a:t>de</a:t>
            </a:r>
            <a:r>
              <a:rPr spc="-185" dirty="0"/>
              <a:t> </a:t>
            </a:r>
            <a:r>
              <a:rPr spc="65" dirty="0"/>
              <a:t>solicitud</a:t>
            </a:r>
          </a:p>
        </p:txBody>
      </p:sp>
      <p:sp>
        <p:nvSpPr>
          <p:cNvPr id="15" name="object 15"/>
          <p:cNvSpPr/>
          <p:nvPr/>
        </p:nvSpPr>
        <p:spPr>
          <a:xfrm>
            <a:off x="4760976" y="196595"/>
            <a:ext cx="4203700" cy="716280"/>
          </a:xfrm>
          <a:custGeom>
            <a:avLst/>
            <a:gdLst/>
            <a:ahLst/>
            <a:cxnLst/>
            <a:rect l="l" t="t" r="r" b="b"/>
            <a:pathLst>
              <a:path w="4203700" h="716280">
                <a:moveTo>
                  <a:pt x="4203191" y="0"/>
                </a:moveTo>
                <a:lnTo>
                  <a:pt x="0" y="0"/>
                </a:lnTo>
                <a:lnTo>
                  <a:pt x="0" y="716279"/>
                </a:lnTo>
                <a:lnTo>
                  <a:pt x="4203191" y="716279"/>
                </a:lnTo>
                <a:lnTo>
                  <a:pt x="4203191" y="0"/>
                </a:lnTo>
                <a:close/>
              </a:path>
            </a:pathLst>
          </a:custGeom>
          <a:solidFill>
            <a:srgbClr val="FFF7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75553" y="339090"/>
            <a:ext cx="2575560" cy="421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640">
              <a:lnSpc>
                <a:spcPct val="100000"/>
              </a:lnSpc>
              <a:spcBef>
                <a:spcPts val="100"/>
              </a:spcBef>
            </a:pP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Una </a:t>
            </a:r>
            <a:r>
              <a:rPr sz="1200" spc="55" dirty="0">
                <a:solidFill>
                  <a:srgbClr val="404545"/>
                </a:solidFill>
                <a:latin typeface="Calibri"/>
                <a:cs typeface="Calibri"/>
              </a:rPr>
              <a:t>vez </a:t>
            </a:r>
            <a:r>
              <a:rPr sz="1200" spc="45" dirty="0">
                <a:solidFill>
                  <a:srgbClr val="404545"/>
                </a:solidFill>
                <a:latin typeface="Calibri"/>
                <a:cs typeface="Calibri"/>
              </a:rPr>
              <a:t>cumplimentados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tus méritos  </a:t>
            </a:r>
            <a:r>
              <a:rPr sz="1200" spc="30" dirty="0">
                <a:solidFill>
                  <a:srgbClr val="404545"/>
                </a:solidFill>
                <a:latin typeface="Calibri"/>
                <a:cs typeface="Calibri"/>
              </a:rPr>
              <a:t>solo</a:t>
            </a:r>
            <a:r>
              <a:rPr sz="1200" spc="-4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404545"/>
                </a:solidFill>
                <a:latin typeface="Calibri"/>
                <a:cs typeface="Calibri"/>
              </a:rPr>
              <a:t>te</a:t>
            </a:r>
            <a:r>
              <a:rPr sz="1200" spc="-4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queda</a:t>
            </a:r>
            <a:r>
              <a:rPr sz="1200" spc="-3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45" dirty="0">
                <a:solidFill>
                  <a:srgbClr val="003C5C"/>
                </a:solidFill>
                <a:latin typeface="Calibri"/>
                <a:cs typeface="Calibri"/>
              </a:rPr>
              <a:t>confirmar</a:t>
            </a:r>
            <a:r>
              <a:rPr sz="1400" spc="-3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Calibri"/>
                <a:cs typeface="Calibri"/>
              </a:rPr>
              <a:t>la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003C5C"/>
                </a:solidFill>
                <a:latin typeface="Calibri"/>
                <a:cs typeface="Calibri"/>
              </a:rPr>
              <a:t>solicitud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576571" y="847344"/>
            <a:ext cx="4567555" cy="1033780"/>
            <a:chOff x="4576571" y="847344"/>
            <a:chExt cx="4567555" cy="1033780"/>
          </a:xfrm>
        </p:grpSpPr>
        <p:sp>
          <p:nvSpPr>
            <p:cNvPr id="18" name="object 18"/>
            <p:cNvSpPr/>
            <p:nvPr/>
          </p:nvSpPr>
          <p:spPr>
            <a:xfrm>
              <a:off x="4576571" y="949452"/>
              <a:ext cx="679703" cy="93116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02606" y="975347"/>
              <a:ext cx="572968" cy="82462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08035" y="847344"/>
              <a:ext cx="1235964" cy="99974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934373" y="873880"/>
              <a:ext cx="1153899" cy="89357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28395">
              <a:lnSpc>
                <a:spcPct val="100000"/>
              </a:lnSpc>
              <a:spcBef>
                <a:spcPts val="105"/>
              </a:spcBef>
            </a:pPr>
            <a:r>
              <a:rPr spc="-75" dirty="0"/>
              <a:t>Confirmación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/>
          </a:p>
          <a:p>
            <a:pPr marL="118110" marR="319405">
              <a:lnSpc>
                <a:spcPct val="100000"/>
              </a:lnSpc>
            </a:pPr>
            <a:r>
              <a:rPr b="0" spc="-5" dirty="0">
                <a:solidFill>
                  <a:srgbClr val="404545"/>
                </a:solidFill>
                <a:latin typeface="Arial"/>
                <a:cs typeface="Arial"/>
              </a:rPr>
              <a:t>Recibirás </a:t>
            </a:r>
            <a:r>
              <a:rPr b="0" spc="25" dirty="0">
                <a:solidFill>
                  <a:srgbClr val="404545"/>
                </a:solidFill>
                <a:latin typeface="Arial"/>
                <a:cs typeface="Arial"/>
              </a:rPr>
              <a:t>un </a:t>
            </a:r>
            <a:r>
              <a:rPr b="0" spc="10" dirty="0">
                <a:solidFill>
                  <a:srgbClr val="404545"/>
                </a:solidFill>
                <a:latin typeface="Arial"/>
                <a:cs typeface="Arial"/>
              </a:rPr>
              <a:t>E-mail </a:t>
            </a:r>
            <a:r>
              <a:rPr b="0" spc="20" dirty="0">
                <a:solidFill>
                  <a:srgbClr val="404545"/>
                </a:solidFill>
                <a:latin typeface="Arial"/>
                <a:cs typeface="Arial"/>
              </a:rPr>
              <a:t>y </a:t>
            </a:r>
            <a:r>
              <a:rPr b="0" spc="25" dirty="0">
                <a:solidFill>
                  <a:srgbClr val="404545"/>
                </a:solidFill>
                <a:latin typeface="Arial"/>
                <a:cs typeface="Arial"/>
              </a:rPr>
              <a:t>un </a:t>
            </a:r>
            <a:r>
              <a:rPr b="0" spc="-90" dirty="0">
                <a:solidFill>
                  <a:srgbClr val="404545"/>
                </a:solidFill>
                <a:latin typeface="Arial"/>
                <a:cs typeface="Arial"/>
              </a:rPr>
              <a:t>SMS </a:t>
            </a:r>
            <a:r>
              <a:rPr b="0" spc="20" dirty="0">
                <a:solidFill>
                  <a:srgbClr val="404545"/>
                </a:solidFill>
                <a:latin typeface="Arial"/>
                <a:cs typeface="Arial"/>
              </a:rPr>
              <a:t>con </a:t>
            </a:r>
            <a:r>
              <a:rPr b="0" dirty="0">
                <a:solidFill>
                  <a:srgbClr val="404545"/>
                </a:solidFill>
                <a:latin typeface="Arial"/>
                <a:cs typeface="Arial"/>
              </a:rPr>
              <a:t>el  </a:t>
            </a:r>
            <a:r>
              <a:rPr b="0" spc="15" dirty="0">
                <a:solidFill>
                  <a:srgbClr val="003C5C"/>
                </a:solidFill>
                <a:latin typeface="Arial"/>
                <a:cs typeface="Arial"/>
              </a:rPr>
              <a:t>resumen</a:t>
            </a:r>
            <a:r>
              <a:rPr b="0" spc="-11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b="0" spc="20" dirty="0">
                <a:solidFill>
                  <a:srgbClr val="404545"/>
                </a:solidFill>
                <a:latin typeface="Arial"/>
                <a:cs typeface="Arial"/>
              </a:rPr>
              <a:t>y</a:t>
            </a:r>
            <a:r>
              <a:rPr b="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5" dirty="0">
                <a:solidFill>
                  <a:srgbClr val="404545"/>
                </a:solidFill>
                <a:latin typeface="Arial"/>
                <a:cs typeface="Arial"/>
              </a:rPr>
              <a:t>el</a:t>
            </a:r>
            <a:r>
              <a:rPr b="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45" dirty="0">
                <a:solidFill>
                  <a:srgbClr val="003C5C"/>
                </a:solidFill>
                <a:latin typeface="Arial"/>
                <a:cs typeface="Arial"/>
              </a:rPr>
              <a:t>identificador</a:t>
            </a:r>
            <a:r>
              <a:rPr b="0" spc="-10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b="0" spc="20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b="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90" dirty="0">
                <a:solidFill>
                  <a:srgbClr val="404545"/>
                </a:solidFill>
                <a:latin typeface="Arial"/>
                <a:cs typeface="Arial"/>
              </a:rPr>
              <a:t>tu</a:t>
            </a:r>
            <a:r>
              <a:rPr b="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35" dirty="0">
                <a:solidFill>
                  <a:srgbClr val="404545"/>
                </a:solidFill>
                <a:latin typeface="Arial"/>
                <a:cs typeface="Arial"/>
              </a:rPr>
              <a:t>solicitud</a:t>
            </a: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 marL="333375">
              <a:lnSpc>
                <a:spcPct val="100000"/>
              </a:lnSpc>
              <a:spcBef>
                <a:spcPts val="1445"/>
              </a:spcBef>
            </a:pPr>
            <a:r>
              <a:rPr spc="-80" dirty="0"/>
              <a:t>Consulta</a:t>
            </a:r>
            <a:r>
              <a:rPr spc="-150" dirty="0"/>
              <a:t> </a:t>
            </a:r>
            <a:r>
              <a:rPr spc="-50" dirty="0"/>
              <a:t>y</a:t>
            </a:r>
            <a:r>
              <a:rPr spc="-140" dirty="0"/>
              <a:t> </a:t>
            </a:r>
            <a:r>
              <a:rPr spc="-85" dirty="0"/>
              <a:t>Anulación</a:t>
            </a:r>
            <a:r>
              <a:rPr spc="-150" dirty="0"/>
              <a:t> </a:t>
            </a:r>
            <a:r>
              <a:rPr spc="-60" dirty="0"/>
              <a:t>de</a:t>
            </a:r>
            <a:r>
              <a:rPr spc="-140" dirty="0"/>
              <a:t> </a:t>
            </a:r>
            <a:r>
              <a:rPr spc="-70" dirty="0"/>
              <a:t>la</a:t>
            </a:r>
            <a:r>
              <a:rPr spc="-140" dirty="0"/>
              <a:t> </a:t>
            </a:r>
            <a:r>
              <a:rPr spc="-75" dirty="0"/>
              <a:t>solicitud</a:t>
            </a:r>
          </a:p>
          <a:p>
            <a:pPr>
              <a:lnSpc>
                <a:spcPct val="100000"/>
              </a:lnSpc>
            </a:pPr>
            <a:endParaRPr sz="1700"/>
          </a:p>
          <a:p>
            <a:pPr marL="12700" marR="592455">
              <a:lnSpc>
                <a:spcPct val="100000"/>
              </a:lnSpc>
              <a:spcBef>
                <a:spcPts val="1385"/>
              </a:spcBef>
            </a:pPr>
            <a:r>
              <a:rPr b="0" spc="-25" dirty="0">
                <a:solidFill>
                  <a:srgbClr val="404545"/>
                </a:solidFill>
                <a:latin typeface="Arial"/>
                <a:cs typeface="Arial"/>
              </a:rPr>
              <a:t>Con</a:t>
            </a:r>
            <a:r>
              <a:rPr b="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90" dirty="0">
                <a:solidFill>
                  <a:srgbClr val="404545"/>
                </a:solidFill>
                <a:latin typeface="Arial"/>
                <a:cs typeface="Arial"/>
              </a:rPr>
              <a:t>tu</a:t>
            </a:r>
            <a:r>
              <a:rPr b="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-20" dirty="0">
                <a:solidFill>
                  <a:srgbClr val="404545"/>
                </a:solidFill>
                <a:latin typeface="Arial"/>
                <a:cs typeface="Arial"/>
              </a:rPr>
              <a:t>ID</a:t>
            </a:r>
            <a:r>
              <a:rPr b="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20" dirty="0">
                <a:solidFill>
                  <a:srgbClr val="404545"/>
                </a:solidFill>
                <a:latin typeface="Arial"/>
                <a:cs typeface="Arial"/>
              </a:rPr>
              <a:t>y</a:t>
            </a:r>
            <a:r>
              <a:rPr b="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15" dirty="0">
                <a:solidFill>
                  <a:srgbClr val="404545"/>
                </a:solidFill>
                <a:latin typeface="Arial"/>
                <a:cs typeface="Arial"/>
              </a:rPr>
              <a:t>contraseña</a:t>
            </a:r>
            <a:r>
              <a:rPr b="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5" dirty="0">
                <a:solidFill>
                  <a:srgbClr val="404545"/>
                </a:solidFill>
                <a:latin typeface="Arial"/>
                <a:cs typeface="Arial"/>
              </a:rPr>
              <a:t>puedes</a:t>
            </a:r>
            <a:r>
              <a:rPr b="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25" dirty="0">
                <a:solidFill>
                  <a:srgbClr val="404545"/>
                </a:solidFill>
                <a:latin typeface="Arial"/>
                <a:cs typeface="Arial"/>
              </a:rPr>
              <a:t>volver</a:t>
            </a:r>
            <a:r>
              <a:rPr b="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20" dirty="0">
                <a:solidFill>
                  <a:srgbClr val="404545"/>
                </a:solidFill>
                <a:latin typeface="Arial"/>
                <a:cs typeface="Arial"/>
              </a:rPr>
              <a:t>y  </a:t>
            </a:r>
            <a:r>
              <a:rPr b="0" spc="25" dirty="0">
                <a:solidFill>
                  <a:srgbClr val="404545"/>
                </a:solidFill>
                <a:latin typeface="Arial"/>
                <a:cs typeface="Arial"/>
              </a:rPr>
              <a:t>consultar</a:t>
            </a:r>
            <a:r>
              <a:rPr b="0" spc="-10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90" dirty="0">
                <a:solidFill>
                  <a:srgbClr val="404545"/>
                </a:solidFill>
                <a:latin typeface="Arial"/>
                <a:cs typeface="Arial"/>
              </a:rPr>
              <a:t>tu</a:t>
            </a:r>
            <a:r>
              <a:rPr b="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35" dirty="0">
                <a:solidFill>
                  <a:srgbClr val="404545"/>
                </a:solidFill>
                <a:latin typeface="Arial"/>
                <a:cs typeface="Arial"/>
              </a:rPr>
              <a:t>solicitud</a:t>
            </a:r>
            <a:r>
              <a:rPr b="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35" dirty="0">
                <a:solidFill>
                  <a:srgbClr val="404545"/>
                </a:solidFill>
                <a:latin typeface="Arial"/>
                <a:cs typeface="Arial"/>
              </a:rPr>
              <a:t>o</a:t>
            </a:r>
            <a:r>
              <a:rPr b="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404545"/>
                </a:solidFill>
                <a:latin typeface="Arial"/>
                <a:cs typeface="Arial"/>
              </a:rPr>
              <a:t>anularla.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b="0" spc="-60" dirty="0">
                <a:solidFill>
                  <a:srgbClr val="404545"/>
                </a:solidFill>
                <a:latin typeface="Arial"/>
                <a:cs typeface="Arial"/>
              </a:rPr>
              <a:t>Si</a:t>
            </a:r>
            <a:r>
              <a:rPr b="0" spc="-7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5" dirty="0">
                <a:solidFill>
                  <a:srgbClr val="404545"/>
                </a:solidFill>
                <a:latin typeface="Arial"/>
                <a:cs typeface="Arial"/>
              </a:rPr>
              <a:t>quisieras</a:t>
            </a:r>
            <a:r>
              <a:rPr b="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15" dirty="0">
                <a:solidFill>
                  <a:srgbClr val="404545"/>
                </a:solidFill>
                <a:latin typeface="Arial"/>
                <a:cs typeface="Arial"/>
              </a:rPr>
              <a:t>realizar</a:t>
            </a:r>
            <a:r>
              <a:rPr b="0" spc="-114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404545"/>
                </a:solidFill>
                <a:latin typeface="Arial"/>
                <a:cs typeface="Arial"/>
              </a:rPr>
              <a:t>una</a:t>
            </a:r>
            <a:r>
              <a:rPr b="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25" dirty="0">
                <a:solidFill>
                  <a:srgbClr val="404545"/>
                </a:solidFill>
                <a:latin typeface="Arial"/>
                <a:cs typeface="Arial"/>
              </a:rPr>
              <a:t>modificación,</a:t>
            </a:r>
            <a:r>
              <a:rPr b="0" spc="-114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5" dirty="0">
                <a:solidFill>
                  <a:srgbClr val="404545"/>
                </a:solidFill>
                <a:latin typeface="Arial"/>
                <a:cs typeface="Arial"/>
              </a:rPr>
              <a:t>deberás  </a:t>
            </a:r>
            <a:r>
              <a:rPr b="0" spc="10" dirty="0">
                <a:solidFill>
                  <a:srgbClr val="404545"/>
                </a:solidFill>
                <a:latin typeface="Arial"/>
                <a:cs typeface="Arial"/>
              </a:rPr>
              <a:t>anularla</a:t>
            </a:r>
            <a:r>
              <a:rPr b="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20" dirty="0">
                <a:solidFill>
                  <a:srgbClr val="404545"/>
                </a:solidFill>
                <a:latin typeface="Arial"/>
                <a:cs typeface="Arial"/>
              </a:rPr>
              <a:t>y</a:t>
            </a:r>
            <a:r>
              <a:rPr b="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25" dirty="0">
                <a:solidFill>
                  <a:srgbClr val="404545"/>
                </a:solidFill>
                <a:latin typeface="Arial"/>
                <a:cs typeface="Arial"/>
              </a:rPr>
              <a:t>presentar</a:t>
            </a:r>
            <a:r>
              <a:rPr b="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404545"/>
                </a:solidFill>
                <a:latin typeface="Arial"/>
                <a:cs typeface="Arial"/>
              </a:rPr>
              <a:t>una</a:t>
            </a:r>
            <a:r>
              <a:rPr b="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404545"/>
                </a:solidFill>
                <a:latin typeface="Arial"/>
                <a:cs typeface="Arial"/>
              </a:rPr>
              <a:t>nueva.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35686" y="1080007"/>
            <a:ext cx="4168775" cy="384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5200">
              <a:lnSpc>
                <a:spcPts val="1620"/>
              </a:lnSpc>
              <a:spcBef>
                <a:spcPts val="105"/>
              </a:spcBef>
            </a:pPr>
            <a:r>
              <a:rPr sz="1400" b="1" spc="-75" dirty="0">
                <a:solidFill>
                  <a:srgbClr val="002355"/>
                </a:solidFill>
                <a:latin typeface="Lucida Sans"/>
                <a:cs typeface="Lucida Sans"/>
              </a:rPr>
              <a:t>Declaración </a:t>
            </a:r>
            <a:r>
              <a:rPr sz="1400" b="1" spc="-60" dirty="0">
                <a:solidFill>
                  <a:srgbClr val="002355"/>
                </a:solidFill>
                <a:latin typeface="Lucida Sans"/>
                <a:cs typeface="Lucida Sans"/>
              </a:rPr>
              <a:t>de</a:t>
            </a:r>
            <a:r>
              <a:rPr sz="1400" b="1" spc="-29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veracidad</a:t>
            </a:r>
            <a:endParaRPr sz="1400">
              <a:latin typeface="Lucida Sans"/>
              <a:cs typeface="Lucida Sans"/>
            </a:endParaRPr>
          </a:p>
          <a:p>
            <a:pPr marL="12700">
              <a:lnSpc>
                <a:spcPts val="1200"/>
              </a:lnSpc>
            </a:pPr>
            <a:r>
              <a:rPr sz="1050" spc="65" dirty="0">
                <a:solidFill>
                  <a:srgbClr val="404545"/>
                </a:solidFill>
                <a:latin typeface="Calibri"/>
                <a:cs typeface="Calibri"/>
              </a:rPr>
              <a:t>En</a:t>
            </a:r>
            <a:r>
              <a:rPr sz="1050" spc="-3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45" dirty="0">
                <a:solidFill>
                  <a:srgbClr val="404545"/>
                </a:solidFill>
                <a:latin typeface="Calibri"/>
                <a:cs typeface="Calibri"/>
              </a:rPr>
              <a:t>caso</a:t>
            </a:r>
            <a:r>
              <a:rPr sz="1050" spc="-3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50" dirty="0">
                <a:solidFill>
                  <a:srgbClr val="404545"/>
                </a:solidFill>
                <a:latin typeface="Calibri"/>
                <a:cs typeface="Calibri"/>
              </a:rPr>
              <a:t>de</a:t>
            </a:r>
            <a:r>
              <a:rPr sz="105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30" dirty="0">
                <a:solidFill>
                  <a:srgbClr val="404545"/>
                </a:solidFill>
                <a:latin typeface="Calibri"/>
                <a:cs typeface="Calibri"/>
              </a:rPr>
              <a:t>incorporarte</a:t>
            </a:r>
            <a:r>
              <a:rPr sz="1050" spc="-5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45" dirty="0">
                <a:solidFill>
                  <a:srgbClr val="404545"/>
                </a:solidFill>
                <a:latin typeface="Calibri"/>
                <a:cs typeface="Calibri"/>
              </a:rPr>
              <a:t>podremos</a:t>
            </a:r>
            <a:r>
              <a:rPr sz="1050" spc="-6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35" dirty="0">
                <a:solidFill>
                  <a:srgbClr val="404545"/>
                </a:solidFill>
                <a:latin typeface="Calibri"/>
                <a:cs typeface="Calibri"/>
              </a:rPr>
              <a:t>pedirte</a:t>
            </a:r>
            <a:r>
              <a:rPr sz="1050" spc="-5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30" dirty="0">
                <a:solidFill>
                  <a:srgbClr val="404545"/>
                </a:solidFill>
                <a:latin typeface="Calibri"/>
                <a:cs typeface="Calibri"/>
              </a:rPr>
              <a:t>presentar</a:t>
            </a:r>
            <a:r>
              <a:rPr sz="1050" spc="-4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20" dirty="0">
                <a:solidFill>
                  <a:srgbClr val="404545"/>
                </a:solidFill>
                <a:latin typeface="Calibri"/>
                <a:cs typeface="Calibri"/>
              </a:rPr>
              <a:t>la</a:t>
            </a:r>
            <a:r>
              <a:rPr sz="1050" spc="-2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35" dirty="0">
                <a:solidFill>
                  <a:srgbClr val="404545"/>
                </a:solidFill>
                <a:latin typeface="Calibri"/>
                <a:cs typeface="Calibri"/>
              </a:rPr>
              <a:t>documentación.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00100" y="3934967"/>
            <a:ext cx="3025140" cy="736600"/>
            <a:chOff x="800100" y="3934967"/>
            <a:chExt cx="3025140" cy="736600"/>
          </a:xfrm>
        </p:grpSpPr>
        <p:sp>
          <p:nvSpPr>
            <p:cNvPr id="25" name="object 25"/>
            <p:cNvSpPr/>
            <p:nvPr/>
          </p:nvSpPr>
          <p:spPr>
            <a:xfrm>
              <a:off x="800100" y="3934967"/>
              <a:ext cx="3025140" cy="73609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54964" y="3989831"/>
              <a:ext cx="2860548" cy="57150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40486" y="3975353"/>
              <a:ext cx="2889885" cy="600710"/>
            </a:xfrm>
            <a:custGeom>
              <a:avLst/>
              <a:gdLst/>
              <a:ahLst/>
              <a:cxnLst/>
              <a:rect l="l" t="t" r="r" b="b"/>
              <a:pathLst>
                <a:path w="2889885" h="600710">
                  <a:moveTo>
                    <a:pt x="0" y="600456"/>
                  </a:moveTo>
                  <a:lnTo>
                    <a:pt x="2889504" y="600456"/>
                  </a:lnTo>
                  <a:lnTo>
                    <a:pt x="2889504" y="0"/>
                  </a:lnTo>
                  <a:lnTo>
                    <a:pt x="0" y="0"/>
                  </a:lnTo>
                  <a:lnTo>
                    <a:pt x="0" y="600456"/>
                  </a:lnTo>
                  <a:close/>
                </a:path>
              </a:pathLst>
            </a:custGeom>
            <a:ln w="28956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1634" y="3060573"/>
            <a:ext cx="334327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0059" marR="471805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Al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aceptar</a:t>
            </a:r>
            <a:r>
              <a:rPr sz="1400" spc="-114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04545"/>
                </a:solidFill>
                <a:latin typeface="Arial"/>
                <a:cs typeface="Arial"/>
              </a:rPr>
              <a:t>te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404545"/>
                </a:solidFill>
                <a:latin typeface="Arial"/>
                <a:cs typeface="Arial"/>
              </a:rPr>
              <a:t>mostraremos</a:t>
            </a:r>
            <a:r>
              <a:rPr sz="1400" spc="-12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un  </a:t>
            </a:r>
            <a:r>
              <a:rPr sz="1400" spc="15" dirty="0">
                <a:solidFill>
                  <a:srgbClr val="003C5C"/>
                </a:solidFill>
                <a:latin typeface="Arial"/>
                <a:cs typeface="Arial"/>
              </a:rPr>
              <a:t>resumen </a:t>
            </a:r>
            <a:r>
              <a:rPr sz="1400" spc="20" dirty="0">
                <a:solidFill>
                  <a:srgbClr val="003C5C"/>
                </a:solidFill>
                <a:latin typeface="Arial"/>
                <a:cs typeface="Arial"/>
              </a:rPr>
              <a:t>de</a:t>
            </a:r>
            <a:r>
              <a:rPr sz="1400" spc="-29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3C5C"/>
                </a:solidFill>
                <a:latin typeface="Arial"/>
                <a:cs typeface="Arial"/>
              </a:rPr>
              <a:t>la </a:t>
            </a:r>
            <a:r>
              <a:rPr sz="1400" spc="35" dirty="0">
                <a:solidFill>
                  <a:srgbClr val="003C5C"/>
                </a:solidFill>
                <a:latin typeface="Arial"/>
                <a:cs typeface="Arial"/>
              </a:rPr>
              <a:t>solicitud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con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el</a:t>
            </a:r>
            <a:r>
              <a:rPr sz="14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404545"/>
                </a:solidFill>
                <a:latin typeface="Lucida Sans"/>
                <a:cs typeface="Lucida Sans"/>
              </a:rPr>
              <a:t>Identificador</a:t>
            </a:r>
            <a:r>
              <a:rPr sz="1400" b="1" spc="-150" dirty="0">
                <a:solidFill>
                  <a:srgbClr val="404545"/>
                </a:solidFill>
                <a:latin typeface="Lucida Sans"/>
                <a:cs typeface="Lucida Sans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generado</a:t>
            </a:r>
            <a:r>
              <a:rPr sz="1400" spc="-10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la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podrás</a:t>
            </a:r>
            <a:endParaRPr sz="14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1400" spc="50" dirty="0">
                <a:solidFill>
                  <a:srgbClr val="404545"/>
                </a:solidFill>
                <a:latin typeface="Calibri"/>
                <a:cs typeface="Calibri"/>
              </a:rPr>
              <a:t>Guardar </a:t>
            </a:r>
            <a:r>
              <a:rPr sz="1400" spc="40" dirty="0">
                <a:solidFill>
                  <a:srgbClr val="404545"/>
                </a:solidFill>
                <a:latin typeface="Calibri"/>
                <a:cs typeface="Calibri"/>
              </a:rPr>
              <a:t>en </a:t>
            </a:r>
            <a:r>
              <a:rPr sz="1400" spc="45" dirty="0">
                <a:solidFill>
                  <a:srgbClr val="404545"/>
                </a:solidFill>
                <a:latin typeface="Calibri"/>
                <a:cs typeface="Calibri"/>
              </a:rPr>
              <a:t>pdf/ Imprimir</a:t>
            </a:r>
            <a:r>
              <a:rPr sz="1400" spc="-19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404545"/>
                </a:solidFill>
                <a:latin typeface="Calibri"/>
                <a:cs typeface="Calibri"/>
              </a:rPr>
              <a:t>/ </a:t>
            </a:r>
            <a:r>
              <a:rPr sz="1400" spc="45" dirty="0">
                <a:solidFill>
                  <a:srgbClr val="404545"/>
                </a:solidFill>
                <a:latin typeface="Calibri"/>
                <a:cs typeface="Calibri"/>
              </a:rPr>
              <a:t>Eliminar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20623" y="2156460"/>
            <a:ext cx="3881754" cy="891540"/>
            <a:chOff x="420623" y="2156460"/>
            <a:chExt cx="3881754" cy="891540"/>
          </a:xfrm>
        </p:grpSpPr>
        <p:sp>
          <p:nvSpPr>
            <p:cNvPr id="30" name="object 30"/>
            <p:cNvSpPr/>
            <p:nvPr/>
          </p:nvSpPr>
          <p:spPr>
            <a:xfrm>
              <a:off x="420623" y="2479548"/>
              <a:ext cx="3881628" cy="56845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5487" y="2534412"/>
              <a:ext cx="3717036" cy="40386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61009" y="2519934"/>
              <a:ext cx="3746500" cy="433070"/>
            </a:xfrm>
            <a:custGeom>
              <a:avLst/>
              <a:gdLst/>
              <a:ahLst/>
              <a:cxnLst/>
              <a:rect l="l" t="t" r="r" b="b"/>
              <a:pathLst>
                <a:path w="3746500" h="433069">
                  <a:moveTo>
                    <a:pt x="0" y="432815"/>
                  </a:moveTo>
                  <a:lnTo>
                    <a:pt x="3745991" y="432815"/>
                  </a:lnTo>
                  <a:lnTo>
                    <a:pt x="3745991" y="0"/>
                  </a:lnTo>
                  <a:lnTo>
                    <a:pt x="0" y="0"/>
                  </a:lnTo>
                  <a:lnTo>
                    <a:pt x="0" y="432815"/>
                  </a:lnTo>
                  <a:close/>
                </a:path>
              </a:pathLst>
            </a:custGeom>
            <a:ln w="28955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52500" y="2156460"/>
              <a:ext cx="2592324" cy="6644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22604" y="2186940"/>
              <a:ext cx="2474976" cy="52578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78407" y="2182368"/>
              <a:ext cx="2486025" cy="558800"/>
            </a:xfrm>
            <a:custGeom>
              <a:avLst/>
              <a:gdLst/>
              <a:ahLst/>
              <a:cxnLst/>
              <a:rect l="l" t="t" r="r" b="b"/>
              <a:pathLst>
                <a:path w="2486025" h="558800">
                  <a:moveTo>
                    <a:pt x="1035685" y="443483"/>
                  </a:moveTo>
                  <a:lnTo>
                    <a:pt x="414273" y="443483"/>
                  </a:lnTo>
                  <a:lnTo>
                    <a:pt x="738504" y="558545"/>
                  </a:lnTo>
                  <a:lnTo>
                    <a:pt x="1035685" y="443483"/>
                  </a:lnTo>
                  <a:close/>
                </a:path>
                <a:path w="2486025" h="558800">
                  <a:moveTo>
                    <a:pt x="2411729" y="0"/>
                  </a:moveTo>
                  <a:lnTo>
                    <a:pt x="73913" y="0"/>
                  </a:lnTo>
                  <a:lnTo>
                    <a:pt x="45144" y="5816"/>
                  </a:lnTo>
                  <a:lnTo>
                    <a:pt x="21650" y="21669"/>
                  </a:lnTo>
                  <a:lnTo>
                    <a:pt x="5809" y="45166"/>
                  </a:lnTo>
                  <a:lnTo>
                    <a:pt x="0" y="73913"/>
                  </a:lnTo>
                  <a:lnTo>
                    <a:pt x="0" y="369569"/>
                  </a:lnTo>
                  <a:lnTo>
                    <a:pt x="5809" y="398317"/>
                  </a:lnTo>
                  <a:lnTo>
                    <a:pt x="21650" y="421814"/>
                  </a:lnTo>
                  <a:lnTo>
                    <a:pt x="45144" y="437667"/>
                  </a:lnTo>
                  <a:lnTo>
                    <a:pt x="73913" y="443483"/>
                  </a:lnTo>
                  <a:lnTo>
                    <a:pt x="2411729" y="443483"/>
                  </a:lnTo>
                  <a:lnTo>
                    <a:pt x="2440477" y="437667"/>
                  </a:lnTo>
                  <a:lnTo>
                    <a:pt x="2463974" y="421814"/>
                  </a:lnTo>
                  <a:lnTo>
                    <a:pt x="2479827" y="398317"/>
                  </a:lnTo>
                  <a:lnTo>
                    <a:pt x="2485643" y="369569"/>
                  </a:lnTo>
                  <a:lnTo>
                    <a:pt x="2485643" y="73913"/>
                  </a:lnTo>
                  <a:lnTo>
                    <a:pt x="2479827" y="45166"/>
                  </a:lnTo>
                  <a:lnTo>
                    <a:pt x="2463974" y="21669"/>
                  </a:lnTo>
                  <a:lnTo>
                    <a:pt x="2440477" y="5816"/>
                  </a:lnTo>
                  <a:lnTo>
                    <a:pt x="2411729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112926" y="2236723"/>
            <a:ext cx="22129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95"/>
              </a:spcBef>
            </a:pPr>
            <a:r>
              <a:rPr sz="1000" spc="45" dirty="0">
                <a:solidFill>
                  <a:srgbClr val="003C5C"/>
                </a:solidFill>
                <a:latin typeface="Century Gothic"/>
                <a:cs typeface="Century Gothic"/>
              </a:rPr>
              <a:t>Si </a:t>
            </a:r>
            <a:r>
              <a:rPr sz="1000" spc="-20" dirty="0">
                <a:solidFill>
                  <a:srgbClr val="003C5C"/>
                </a:solidFill>
                <a:latin typeface="Century Gothic"/>
                <a:cs typeface="Century Gothic"/>
              </a:rPr>
              <a:t>pulsas </a:t>
            </a:r>
            <a:r>
              <a:rPr sz="1000" spc="-85" dirty="0">
                <a:solidFill>
                  <a:srgbClr val="003C5C"/>
                </a:solidFill>
                <a:latin typeface="Century Gothic"/>
                <a:cs typeface="Century Gothic"/>
              </a:rPr>
              <a:t>‘No </a:t>
            </a:r>
            <a:r>
              <a:rPr sz="1000" spc="-25" dirty="0">
                <a:solidFill>
                  <a:srgbClr val="003C5C"/>
                </a:solidFill>
                <a:latin typeface="Century Gothic"/>
                <a:cs typeface="Century Gothic"/>
              </a:rPr>
              <a:t>estoy </a:t>
            </a:r>
            <a:r>
              <a:rPr sz="1000" spc="-105" dirty="0">
                <a:solidFill>
                  <a:srgbClr val="003C5C"/>
                </a:solidFill>
                <a:latin typeface="Century Gothic"/>
                <a:cs typeface="Century Gothic"/>
              </a:rPr>
              <a:t>de </a:t>
            </a:r>
            <a:r>
              <a:rPr sz="1000" spc="-90" dirty="0">
                <a:solidFill>
                  <a:srgbClr val="003C5C"/>
                </a:solidFill>
                <a:latin typeface="Century Gothic"/>
                <a:cs typeface="Century Gothic"/>
              </a:rPr>
              <a:t>acuerdo’ </a:t>
            </a:r>
            <a:r>
              <a:rPr sz="1000" spc="-20" dirty="0">
                <a:solidFill>
                  <a:srgbClr val="003C5C"/>
                </a:solidFill>
                <a:latin typeface="Century Gothic"/>
                <a:cs typeface="Century Gothic"/>
              </a:rPr>
              <a:t>saldrás  </a:t>
            </a:r>
            <a:r>
              <a:rPr sz="1000" spc="5" dirty="0">
                <a:solidFill>
                  <a:srgbClr val="003C5C"/>
                </a:solidFill>
                <a:latin typeface="Arial"/>
                <a:cs typeface="Arial"/>
              </a:rPr>
              <a:t>de</a:t>
            </a:r>
            <a:r>
              <a:rPr sz="1000" spc="-5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3C5C"/>
                </a:solidFill>
                <a:latin typeface="Arial"/>
                <a:cs typeface="Arial"/>
              </a:rPr>
              <a:t>la</a:t>
            </a:r>
            <a:r>
              <a:rPr sz="1000" spc="-6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003C5C"/>
                </a:solidFill>
                <a:latin typeface="Arial"/>
                <a:cs typeface="Arial"/>
              </a:rPr>
              <a:t>solicitud</a:t>
            </a:r>
            <a:r>
              <a:rPr sz="1000" spc="-7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003C5C"/>
                </a:solidFill>
                <a:latin typeface="Arial"/>
                <a:cs typeface="Arial"/>
              </a:rPr>
              <a:t>y</a:t>
            </a:r>
            <a:r>
              <a:rPr sz="1000" spc="-4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000" b="1" spc="-55" dirty="0">
                <a:solidFill>
                  <a:srgbClr val="003C5C"/>
                </a:solidFill>
                <a:latin typeface="Lucida Sans"/>
                <a:cs typeface="Lucida Sans"/>
              </a:rPr>
              <a:t>quedará</a:t>
            </a:r>
            <a:r>
              <a:rPr sz="1000" b="1" spc="-6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000" b="1" spc="-80" dirty="0">
                <a:solidFill>
                  <a:srgbClr val="003C5C"/>
                </a:solidFill>
                <a:latin typeface="Lucida Sans"/>
                <a:cs typeface="Lucida Sans"/>
              </a:rPr>
              <a:t>sin</a:t>
            </a:r>
            <a:r>
              <a:rPr sz="1000" b="1" spc="-100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000" b="1" spc="-50" dirty="0">
                <a:solidFill>
                  <a:srgbClr val="003C5C"/>
                </a:solidFill>
                <a:latin typeface="Lucida Sans"/>
                <a:cs typeface="Lucida Sans"/>
              </a:rPr>
              <a:t>registrar</a:t>
            </a:r>
            <a:endParaRPr sz="10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91919" y="3423792"/>
            <a:ext cx="264160" cy="203835"/>
            <a:chOff x="1391919" y="3423792"/>
            <a:chExt cx="264160" cy="203835"/>
          </a:xfrm>
        </p:grpSpPr>
        <p:sp>
          <p:nvSpPr>
            <p:cNvPr id="3" name="object 3"/>
            <p:cNvSpPr/>
            <p:nvPr/>
          </p:nvSpPr>
          <p:spPr>
            <a:xfrm>
              <a:off x="1392808" y="3424681"/>
              <a:ext cx="262890" cy="201930"/>
            </a:xfrm>
            <a:custGeom>
              <a:avLst/>
              <a:gdLst/>
              <a:ahLst/>
              <a:cxnLst/>
              <a:rect l="l" t="t" r="r" b="b"/>
              <a:pathLst>
                <a:path w="262889" h="201929">
                  <a:moveTo>
                    <a:pt x="54102" y="0"/>
                  </a:moveTo>
                  <a:lnTo>
                    <a:pt x="21081" y="22479"/>
                  </a:lnTo>
                  <a:lnTo>
                    <a:pt x="0" y="133350"/>
                  </a:lnTo>
                  <a:lnTo>
                    <a:pt x="117" y="144581"/>
                  </a:lnTo>
                  <a:lnTo>
                    <a:pt x="4365" y="154527"/>
                  </a:lnTo>
                  <a:lnTo>
                    <a:pt x="12019" y="162139"/>
                  </a:lnTo>
                  <a:lnTo>
                    <a:pt x="22352" y="166370"/>
                  </a:lnTo>
                  <a:lnTo>
                    <a:pt x="208153" y="201803"/>
                  </a:lnTo>
                  <a:lnTo>
                    <a:pt x="219384" y="201683"/>
                  </a:lnTo>
                  <a:lnTo>
                    <a:pt x="229330" y="197421"/>
                  </a:lnTo>
                  <a:lnTo>
                    <a:pt x="236942" y="189730"/>
                  </a:lnTo>
                  <a:lnTo>
                    <a:pt x="241172" y="179324"/>
                  </a:lnTo>
                  <a:lnTo>
                    <a:pt x="262382" y="68453"/>
                  </a:lnTo>
                  <a:lnTo>
                    <a:pt x="262245" y="57221"/>
                  </a:lnTo>
                  <a:lnTo>
                    <a:pt x="257952" y="47275"/>
                  </a:lnTo>
                  <a:lnTo>
                    <a:pt x="250255" y="39663"/>
                  </a:lnTo>
                  <a:lnTo>
                    <a:pt x="239903" y="35433"/>
                  </a:lnTo>
                  <a:lnTo>
                    <a:pt x="54102" y="0"/>
                  </a:lnTo>
                  <a:close/>
                </a:path>
              </a:pathLst>
            </a:custGeom>
            <a:solidFill>
              <a:srgbClr val="003C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92808" y="3424681"/>
              <a:ext cx="262890" cy="201930"/>
            </a:xfrm>
            <a:custGeom>
              <a:avLst/>
              <a:gdLst/>
              <a:ahLst/>
              <a:cxnLst/>
              <a:rect l="l" t="t" r="r" b="b"/>
              <a:pathLst>
                <a:path w="262889" h="201929">
                  <a:moveTo>
                    <a:pt x="21081" y="22479"/>
                  </a:moveTo>
                  <a:lnTo>
                    <a:pt x="25312" y="12072"/>
                  </a:lnTo>
                  <a:lnTo>
                    <a:pt x="32924" y="4381"/>
                  </a:lnTo>
                  <a:lnTo>
                    <a:pt x="42870" y="119"/>
                  </a:lnTo>
                  <a:lnTo>
                    <a:pt x="54102" y="0"/>
                  </a:lnTo>
                  <a:lnTo>
                    <a:pt x="239903" y="35433"/>
                  </a:lnTo>
                  <a:lnTo>
                    <a:pt x="250255" y="39663"/>
                  </a:lnTo>
                  <a:lnTo>
                    <a:pt x="257952" y="47275"/>
                  </a:lnTo>
                  <a:lnTo>
                    <a:pt x="262245" y="57221"/>
                  </a:lnTo>
                  <a:lnTo>
                    <a:pt x="262382" y="68453"/>
                  </a:lnTo>
                  <a:lnTo>
                    <a:pt x="241172" y="179324"/>
                  </a:lnTo>
                  <a:lnTo>
                    <a:pt x="236942" y="189730"/>
                  </a:lnTo>
                  <a:lnTo>
                    <a:pt x="229330" y="197421"/>
                  </a:lnTo>
                  <a:lnTo>
                    <a:pt x="219384" y="201683"/>
                  </a:lnTo>
                  <a:lnTo>
                    <a:pt x="208153" y="201803"/>
                  </a:lnTo>
                  <a:lnTo>
                    <a:pt x="22352" y="166370"/>
                  </a:lnTo>
                  <a:lnTo>
                    <a:pt x="12019" y="162139"/>
                  </a:lnTo>
                  <a:lnTo>
                    <a:pt x="4365" y="154527"/>
                  </a:lnTo>
                  <a:lnTo>
                    <a:pt x="117" y="144581"/>
                  </a:lnTo>
                  <a:lnTo>
                    <a:pt x="0" y="133350"/>
                  </a:lnTo>
                  <a:lnTo>
                    <a:pt x="21081" y="22479"/>
                  </a:lnTo>
                  <a:close/>
                </a:path>
              </a:pathLst>
            </a:custGeom>
            <a:ln w="3175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277368" y="2455164"/>
            <a:ext cx="8700770" cy="777240"/>
          </a:xfrm>
          <a:custGeom>
            <a:avLst/>
            <a:gdLst/>
            <a:ahLst/>
            <a:cxnLst/>
            <a:rect l="l" t="t" r="r" b="b"/>
            <a:pathLst>
              <a:path w="8700770" h="777239">
                <a:moveTo>
                  <a:pt x="8700516" y="0"/>
                </a:moveTo>
                <a:lnTo>
                  <a:pt x="0" y="0"/>
                </a:lnTo>
                <a:lnTo>
                  <a:pt x="0" y="777240"/>
                </a:lnTo>
                <a:lnTo>
                  <a:pt x="8700516" y="777240"/>
                </a:lnTo>
                <a:lnTo>
                  <a:pt x="8700516" y="0"/>
                </a:lnTo>
                <a:close/>
              </a:path>
            </a:pathLst>
          </a:custGeom>
          <a:solidFill>
            <a:srgbClr val="DAEE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35582" y="2499817"/>
            <a:ext cx="45891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25" dirty="0">
                <a:solidFill>
                  <a:srgbClr val="2C2A2A"/>
                </a:solidFill>
                <a:latin typeface="Arial"/>
                <a:cs typeface="Arial"/>
              </a:rPr>
              <a:t>Utiliza</a:t>
            </a:r>
            <a:r>
              <a:rPr sz="1400" spc="-9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A2A"/>
                </a:solidFill>
                <a:latin typeface="Arial"/>
                <a:cs typeface="Arial"/>
              </a:rPr>
              <a:t>los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003C5C"/>
                </a:solidFill>
                <a:latin typeface="Lucida Sans"/>
                <a:cs typeface="Lucida Sans"/>
              </a:rPr>
              <a:t>botones</a:t>
            </a:r>
            <a:r>
              <a:rPr sz="1400" b="1" spc="-15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70" dirty="0">
                <a:solidFill>
                  <a:srgbClr val="003C5C"/>
                </a:solidFill>
                <a:latin typeface="Lucida Sans"/>
                <a:cs typeface="Lucida Sans"/>
              </a:rPr>
              <a:t>del</a:t>
            </a:r>
            <a:r>
              <a:rPr sz="1400" b="1" spc="-14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003C5C"/>
                </a:solidFill>
                <a:latin typeface="Lucida Sans"/>
                <a:cs typeface="Lucida Sans"/>
              </a:rPr>
              <a:t>formulario</a:t>
            </a:r>
            <a:r>
              <a:rPr sz="1400" b="1" spc="-140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Arial"/>
                <a:cs typeface="Arial"/>
              </a:rPr>
              <a:t>no</a:t>
            </a:r>
            <a:r>
              <a:rPr sz="1400" spc="-8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A2A"/>
                </a:solidFill>
                <a:latin typeface="Arial"/>
                <a:cs typeface="Arial"/>
              </a:rPr>
              <a:t>los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navegador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2C2A2A"/>
                </a:solidFill>
                <a:latin typeface="Arial"/>
                <a:cs typeface="Arial"/>
              </a:rPr>
              <a:t>La</a:t>
            </a:r>
            <a:r>
              <a:rPr sz="1400" spc="-9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C2A2A"/>
                </a:solidFill>
                <a:latin typeface="Arial"/>
                <a:cs typeface="Arial"/>
              </a:rPr>
              <a:t>sesión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A2A"/>
                </a:solidFill>
                <a:latin typeface="Arial"/>
                <a:cs typeface="Arial"/>
              </a:rPr>
              <a:t>caduca</a:t>
            </a:r>
            <a:r>
              <a:rPr sz="1400" spc="-11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2C2A2A"/>
                </a:solidFill>
                <a:latin typeface="Arial"/>
                <a:cs typeface="Arial"/>
              </a:rPr>
              <a:t>a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A2A"/>
                </a:solidFill>
                <a:latin typeface="Arial"/>
                <a:cs typeface="Arial"/>
              </a:rPr>
              <a:t>los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003C5C"/>
                </a:solidFill>
                <a:latin typeface="Lucida Sans"/>
                <a:cs typeface="Lucida Sans"/>
              </a:rPr>
              <a:t>30</a:t>
            </a:r>
            <a:r>
              <a:rPr sz="1400" b="1" spc="-14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75" dirty="0">
                <a:solidFill>
                  <a:srgbClr val="003C5C"/>
                </a:solidFill>
                <a:latin typeface="Lucida Sans"/>
                <a:cs typeface="Lucida Sans"/>
              </a:rPr>
              <a:t>minutos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35582" y="2927096"/>
            <a:ext cx="712850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0" dirty="0">
                <a:solidFill>
                  <a:srgbClr val="2C2A2A"/>
                </a:solidFill>
                <a:latin typeface="Arial"/>
                <a:cs typeface="Arial"/>
              </a:rPr>
              <a:t>Si </a:t>
            </a:r>
            <a:r>
              <a:rPr sz="1400" spc="30" dirty="0">
                <a:solidFill>
                  <a:srgbClr val="2C2A2A"/>
                </a:solidFill>
                <a:latin typeface="Arial"/>
                <a:cs typeface="Arial"/>
              </a:rPr>
              <a:t>no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2C2A2A"/>
                </a:solidFill>
                <a:latin typeface="Arial"/>
                <a:cs typeface="Arial"/>
              </a:rPr>
              <a:t>has</a:t>
            </a:r>
            <a:r>
              <a:rPr sz="1400" spc="-6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2C2A2A"/>
                </a:solidFill>
                <a:latin typeface="Arial"/>
                <a:cs typeface="Arial"/>
              </a:rPr>
              <a:t>recibido</a:t>
            </a:r>
            <a:r>
              <a:rPr sz="1400" spc="-9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2C2A2A"/>
                </a:solidFill>
                <a:latin typeface="Arial"/>
                <a:cs typeface="Arial"/>
              </a:rPr>
              <a:t>E-mail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2C2A2A"/>
                </a:solidFill>
                <a:latin typeface="Arial"/>
                <a:cs typeface="Arial"/>
              </a:rPr>
              <a:t>confirmación</a:t>
            </a:r>
            <a:r>
              <a:rPr sz="1400" spc="-10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A2A"/>
                </a:solidFill>
                <a:latin typeface="Arial"/>
                <a:cs typeface="Arial"/>
              </a:rPr>
              <a:t>revisa</a:t>
            </a:r>
            <a:r>
              <a:rPr sz="1400" spc="-9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A2A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03C5C"/>
                </a:solidFill>
                <a:latin typeface="Arial"/>
                <a:cs typeface="Arial"/>
              </a:rPr>
              <a:t>bandeja</a:t>
            </a:r>
            <a:r>
              <a:rPr sz="1400" spc="-8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03C5C"/>
                </a:solidFill>
                <a:latin typeface="Arial"/>
                <a:cs typeface="Arial"/>
              </a:rPr>
              <a:t>correo</a:t>
            </a:r>
            <a:r>
              <a:rPr sz="1400" spc="-9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03C5C"/>
                </a:solidFill>
                <a:latin typeface="Arial"/>
                <a:cs typeface="Arial"/>
              </a:rPr>
              <a:t>no</a:t>
            </a:r>
            <a:r>
              <a:rPr sz="1400" spc="-6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3C5C"/>
                </a:solidFill>
                <a:latin typeface="Arial"/>
                <a:cs typeface="Arial"/>
              </a:rPr>
              <a:t>deseado</a:t>
            </a:r>
            <a:r>
              <a:rPr sz="1400" spc="-8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2C2A2A"/>
                </a:solidFill>
                <a:latin typeface="Arial"/>
                <a:cs typeface="Arial"/>
              </a:rPr>
              <a:t>(SPAM)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9936" y="1063752"/>
            <a:ext cx="8728075" cy="3421379"/>
            <a:chOff x="249936" y="1063752"/>
            <a:chExt cx="8728075" cy="3421379"/>
          </a:xfrm>
        </p:grpSpPr>
        <p:sp>
          <p:nvSpPr>
            <p:cNvPr id="9" name="object 9"/>
            <p:cNvSpPr/>
            <p:nvPr/>
          </p:nvSpPr>
          <p:spPr>
            <a:xfrm>
              <a:off x="259080" y="1760220"/>
              <a:ext cx="8719185" cy="567055"/>
            </a:xfrm>
            <a:custGeom>
              <a:avLst/>
              <a:gdLst/>
              <a:ahLst/>
              <a:cxnLst/>
              <a:rect l="l" t="t" r="r" b="b"/>
              <a:pathLst>
                <a:path w="8719185" h="567055">
                  <a:moveTo>
                    <a:pt x="8718804" y="0"/>
                  </a:moveTo>
                  <a:lnTo>
                    <a:pt x="0" y="0"/>
                  </a:lnTo>
                  <a:lnTo>
                    <a:pt x="0" y="566927"/>
                  </a:lnTo>
                  <a:lnTo>
                    <a:pt x="8718804" y="566927"/>
                  </a:lnTo>
                  <a:lnTo>
                    <a:pt x="8718804" y="0"/>
                  </a:lnTo>
                  <a:close/>
                </a:path>
              </a:pathLst>
            </a:custGeom>
            <a:solidFill>
              <a:srgbClr val="C6D1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9936" y="1063752"/>
              <a:ext cx="8700770" cy="605155"/>
            </a:xfrm>
            <a:custGeom>
              <a:avLst/>
              <a:gdLst/>
              <a:ahLst/>
              <a:cxnLst/>
              <a:rect l="l" t="t" r="r" b="b"/>
              <a:pathLst>
                <a:path w="8700770" h="605155">
                  <a:moveTo>
                    <a:pt x="8700516" y="0"/>
                  </a:moveTo>
                  <a:lnTo>
                    <a:pt x="0" y="0"/>
                  </a:lnTo>
                  <a:lnTo>
                    <a:pt x="0" y="605027"/>
                  </a:lnTo>
                  <a:lnTo>
                    <a:pt x="8700516" y="605027"/>
                  </a:lnTo>
                  <a:lnTo>
                    <a:pt x="8700516" y="0"/>
                  </a:lnTo>
                  <a:close/>
                </a:path>
              </a:pathLst>
            </a:custGeom>
            <a:solidFill>
              <a:srgbClr val="DAEE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1460" y="3823716"/>
              <a:ext cx="8686800" cy="661670"/>
            </a:xfrm>
            <a:custGeom>
              <a:avLst/>
              <a:gdLst/>
              <a:ahLst/>
              <a:cxnLst/>
              <a:rect l="l" t="t" r="r" b="b"/>
              <a:pathLst>
                <a:path w="8686800" h="661670">
                  <a:moveTo>
                    <a:pt x="8686800" y="0"/>
                  </a:moveTo>
                  <a:lnTo>
                    <a:pt x="0" y="0"/>
                  </a:lnTo>
                  <a:lnTo>
                    <a:pt x="0" y="661416"/>
                  </a:lnTo>
                  <a:lnTo>
                    <a:pt x="8686800" y="661416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D5D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90473" y="366140"/>
            <a:ext cx="38500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0" dirty="0">
                <a:solidFill>
                  <a:srgbClr val="FFC000"/>
                </a:solidFill>
                <a:latin typeface="Lucida Sans"/>
                <a:cs typeface="Lucida Sans"/>
              </a:rPr>
              <a:t>posibles </a:t>
            </a:r>
            <a:r>
              <a:rPr spc="110" dirty="0"/>
              <a:t>dudas </a:t>
            </a:r>
            <a:r>
              <a:rPr spc="65" dirty="0"/>
              <a:t>e</a:t>
            </a:r>
            <a:r>
              <a:rPr spc="-265" dirty="0"/>
              <a:t> </a:t>
            </a:r>
            <a:r>
              <a:rPr spc="75" dirty="0"/>
              <a:t>incidencias</a:t>
            </a:r>
          </a:p>
        </p:txBody>
      </p:sp>
      <p:grpSp>
        <p:nvGrpSpPr>
          <p:cNvPr id="13" name="object 13"/>
          <p:cNvGrpSpPr/>
          <p:nvPr/>
        </p:nvGrpSpPr>
        <p:grpSpPr>
          <a:xfrm>
            <a:off x="4760976" y="196595"/>
            <a:ext cx="4203700" cy="4829810"/>
            <a:chOff x="4760976" y="196595"/>
            <a:chExt cx="4203700" cy="4829810"/>
          </a:xfrm>
        </p:grpSpPr>
        <p:sp>
          <p:nvSpPr>
            <p:cNvPr id="14" name="object 14"/>
            <p:cNvSpPr/>
            <p:nvPr/>
          </p:nvSpPr>
          <p:spPr>
            <a:xfrm>
              <a:off x="8455152" y="4515610"/>
              <a:ext cx="509016" cy="5105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60976" y="196595"/>
              <a:ext cx="4203700" cy="716280"/>
            </a:xfrm>
            <a:custGeom>
              <a:avLst/>
              <a:gdLst/>
              <a:ahLst/>
              <a:cxnLst/>
              <a:rect l="l" t="t" r="r" b="b"/>
              <a:pathLst>
                <a:path w="4203700" h="716280">
                  <a:moveTo>
                    <a:pt x="4203191" y="0"/>
                  </a:moveTo>
                  <a:lnTo>
                    <a:pt x="0" y="0"/>
                  </a:lnTo>
                  <a:lnTo>
                    <a:pt x="0" y="716279"/>
                  </a:lnTo>
                  <a:lnTo>
                    <a:pt x="4203191" y="716279"/>
                  </a:lnTo>
                  <a:lnTo>
                    <a:pt x="4203191" y="0"/>
                  </a:lnTo>
                  <a:close/>
                </a:path>
              </a:pathLst>
            </a:custGeom>
            <a:solidFill>
              <a:srgbClr val="FFF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760976" y="196595"/>
            <a:ext cx="4203700" cy="71628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905" algn="ctr">
              <a:lnSpc>
                <a:spcPts val="1435"/>
              </a:lnSpc>
              <a:spcBef>
                <a:spcPts val="1220"/>
              </a:spcBef>
            </a:pP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Consulta</a:t>
            </a:r>
            <a:r>
              <a:rPr sz="1200" spc="-3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tus</a:t>
            </a:r>
            <a:r>
              <a:rPr sz="12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5" dirty="0">
                <a:solidFill>
                  <a:srgbClr val="404545"/>
                </a:solidFill>
                <a:latin typeface="Calibri"/>
                <a:cs typeface="Calibri"/>
              </a:rPr>
              <a:t>dudas</a:t>
            </a:r>
            <a:r>
              <a:rPr sz="1200" spc="-2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en</a:t>
            </a:r>
            <a:r>
              <a:rPr sz="12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Calibri"/>
                <a:cs typeface="Calibri"/>
              </a:rPr>
              <a:t>las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ts val="1675"/>
              </a:lnSpc>
            </a:pPr>
            <a:r>
              <a:rPr sz="1400" b="1" u="heavy" spc="-9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Lucida Sans"/>
                <a:cs typeface="Lucida Sans"/>
                <a:hlinkClick r:id="rId3"/>
              </a:rPr>
              <a:t>bases</a:t>
            </a:r>
            <a:r>
              <a:rPr sz="1400" b="1" spc="-90" dirty="0">
                <a:solidFill>
                  <a:srgbClr val="009999"/>
                </a:solidFill>
                <a:latin typeface="Lucida Sans"/>
                <a:cs typeface="Lucida Sans"/>
                <a:hlinkClick r:id="rId3"/>
              </a:rPr>
              <a:t> </a:t>
            </a:r>
            <a:r>
              <a:rPr sz="1400" spc="30" dirty="0">
                <a:solidFill>
                  <a:srgbClr val="404545"/>
                </a:solidFill>
                <a:latin typeface="Calibri"/>
                <a:cs typeface="Calibri"/>
              </a:rPr>
              <a:t>y</a:t>
            </a:r>
            <a:r>
              <a:rPr sz="1400" spc="2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b="1" u="heavy" spc="-3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Lucida Sans"/>
                <a:cs typeface="Lucida Sans"/>
                <a:hlinkClick r:id="rId4"/>
              </a:rPr>
              <a:t>oferta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425184" y="2302764"/>
            <a:ext cx="901065" cy="684530"/>
            <a:chOff x="6425184" y="2302764"/>
            <a:chExt cx="901065" cy="684530"/>
          </a:xfrm>
        </p:grpSpPr>
        <p:sp>
          <p:nvSpPr>
            <p:cNvPr id="18" name="object 18"/>
            <p:cNvSpPr/>
            <p:nvPr/>
          </p:nvSpPr>
          <p:spPr>
            <a:xfrm>
              <a:off x="6432804" y="2321052"/>
              <a:ext cx="893063" cy="6141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78524" y="2366772"/>
              <a:ext cx="746759" cy="4678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68618" y="2356866"/>
              <a:ext cx="767080" cy="487680"/>
            </a:xfrm>
            <a:custGeom>
              <a:avLst/>
              <a:gdLst/>
              <a:ahLst/>
              <a:cxnLst/>
              <a:rect l="l" t="t" r="r" b="b"/>
              <a:pathLst>
                <a:path w="767079" h="487680">
                  <a:moveTo>
                    <a:pt x="0" y="487680"/>
                  </a:moveTo>
                  <a:lnTo>
                    <a:pt x="766571" y="487680"/>
                  </a:lnTo>
                  <a:lnTo>
                    <a:pt x="766571" y="0"/>
                  </a:lnTo>
                  <a:lnTo>
                    <a:pt x="0" y="0"/>
                  </a:lnTo>
                  <a:lnTo>
                    <a:pt x="0" y="487680"/>
                  </a:lnTo>
                  <a:close/>
                </a:path>
              </a:pathLst>
            </a:custGeom>
            <a:ln w="19812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25184" y="2302764"/>
              <a:ext cx="675132" cy="6842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52108" y="2329434"/>
              <a:ext cx="568325" cy="577850"/>
            </a:xfrm>
            <a:custGeom>
              <a:avLst/>
              <a:gdLst/>
              <a:ahLst/>
              <a:cxnLst/>
              <a:rect l="l" t="t" r="r" b="b"/>
              <a:pathLst>
                <a:path w="568325" h="577850">
                  <a:moveTo>
                    <a:pt x="508508" y="0"/>
                  </a:moveTo>
                  <a:lnTo>
                    <a:pt x="283971" y="229362"/>
                  </a:lnTo>
                  <a:lnTo>
                    <a:pt x="59436" y="0"/>
                  </a:lnTo>
                  <a:lnTo>
                    <a:pt x="0" y="58166"/>
                  </a:lnTo>
                  <a:lnTo>
                    <a:pt x="225806" y="288798"/>
                  </a:lnTo>
                  <a:lnTo>
                    <a:pt x="0" y="519430"/>
                  </a:lnTo>
                  <a:lnTo>
                    <a:pt x="59436" y="577596"/>
                  </a:lnTo>
                  <a:lnTo>
                    <a:pt x="283971" y="348234"/>
                  </a:lnTo>
                  <a:lnTo>
                    <a:pt x="508508" y="577596"/>
                  </a:lnTo>
                  <a:lnTo>
                    <a:pt x="567943" y="519430"/>
                  </a:lnTo>
                  <a:lnTo>
                    <a:pt x="342138" y="288798"/>
                  </a:lnTo>
                  <a:lnTo>
                    <a:pt x="567943" y="58166"/>
                  </a:lnTo>
                  <a:lnTo>
                    <a:pt x="508508" y="0"/>
                  </a:lnTo>
                  <a:close/>
                </a:path>
              </a:pathLst>
            </a:custGeom>
            <a:solidFill>
              <a:srgbClr val="C00000">
                <a:alpha val="4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787398" y="1120266"/>
            <a:ext cx="6639559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90" dirty="0">
                <a:solidFill>
                  <a:srgbClr val="003C5C"/>
                </a:solidFill>
                <a:latin typeface="Lucida Sans"/>
                <a:cs typeface="Lucida Sans"/>
              </a:rPr>
              <a:t>Online</a:t>
            </a:r>
            <a:r>
              <a:rPr sz="1400" b="1" spc="-14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spc="40" dirty="0">
                <a:solidFill>
                  <a:srgbClr val="2C2A2A"/>
                </a:solidFill>
                <a:latin typeface="Arial"/>
                <a:cs typeface="Arial"/>
              </a:rPr>
              <a:t>durante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2C2A2A"/>
                </a:solidFill>
                <a:latin typeface="Arial"/>
                <a:cs typeface="Arial"/>
              </a:rPr>
              <a:t>las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b="1" spc="-85" dirty="0">
                <a:solidFill>
                  <a:srgbClr val="003C5C"/>
                </a:solidFill>
                <a:latin typeface="Lucida Sans"/>
                <a:cs typeface="Lucida Sans"/>
              </a:rPr>
              <a:t>24h</a:t>
            </a:r>
            <a:r>
              <a:rPr sz="1400" b="1" spc="-140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2C2A2A"/>
                </a:solidFill>
                <a:latin typeface="Arial"/>
                <a:cs typeface="Arial"/>
              </a:rPr>
              <a:t>día.</a:t>
            </a:r>
            <a:r>
              <a:rPr sz="1400" spc="-7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2C2A2A"/>
                </a:solidFill>
                <a:latin typeface="Calibri"/>
                <a:cs typeface="Calibri"/>
              </a:rPr>
              <a:t>No</a:t>
            </a:r>
            <a:r>
              <a:rPr sz="1400" spc="-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2C2A2A"/>
                </a:solidFill>
                <a:latin typeface="Calibri"/>
                <a:cs typeface="Calibri"/>
              </a:rPr>
              <a:t>se</a:t>
            </a:r>
            <a:r>
              <a:rPr sz="1400" spc="-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50" dirty="0">
                <a:solidFill>
                  <a:srgbClr val="2C2A2A"/>
                </a:solidFill>
                <a:latin typeface="Calibri"/>
                <a:cs typeface="Calibri"/>
              </a:rPr>
              <a:t>admiten</a:t>
            </a:r>
            <a:r>
              <a:rPr sz="1400" spc="-1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2C2A2A"/>
                </a:solidFill>
                <a:latin typeface="Calibri"/>
                <a:cs typeface="Calibri"/>
              </a:rPr>
              <a:t>solicitudes</a:t>
            </a:r>
            <a:r>
              <a:rPr sz="1400" spc="-3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Calibri"/>
                <a:cs typeface="Calibri"/>
              </a:rPr>
              <a:t>ni</a:t>
            </a:r>
            <a:r>
              <a:rPr sz="1400" spc="-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50" dirty="0">
                <a:solidFill>
                  <a:srgbClr val="2C2A2A"/>
                </a:solidFill>
                <a:latin typeface="Calibri"/>
                <a:cs typeface="Calibri"/>
              </a:rPr>
              <a:t>documentación</a:t>
            </a:r>
            <a:r>
              <a:rPr sz="1400" spc="-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2C2A2A"/>
                </a:solidFill>
                <a:latin typeface="Calibri"/>
                <a:cs typeface="Calibri"/>
              </a:rPr>
              <a:t>en</a:t>
            </a:r>
            <a:r>
              <a:rPr sz="1400" spc="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50" dirty="0">
                <a:solidFill>
                  <a:srgbClr val="2C2A2A"/>
                </a:solidFill>
                <a:latin typeface="Calibri"/>
                <a:cs typeface="Calibri"/>
              </a:rPr>
              <a:t>papel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No</a:t>
            </a:r>
            <a:r>
              <a:rPr sz="1400" spc="-9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2C2A2A"/>
                </a:solidFill>
                <a:latin typeface="Arial"/>
                <a:cs typeface="Arial"/>
              </a:rPr>
              <a:t>se</a:t>
            </a:r>
            <a:r>
              <a:rPr sz="1400" spc="-8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puede</a:t>
            </a:r>
            <a:r>
              <a:rPr sz="1400" spc="-9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2C2A2A"/>
                </a:solidFill>
                <a:latin typeface="Arial"/>
                <a:cs typeface="Arial"/>
              </a:rPr>
              <a:t>modificar</a:t>
            </a:r>
            <a:r>
              <a:rPr sz="1400" spc="-10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A2A"/>
                </a:solidFill>
                <a:latin typeface="Arial"/>
                <a:cs typeface="Arial"/>
              </a:rPr>
              <a:t>la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Arial"/>
                <a:cs typeface="Arial"/>
              </a:rPr>
              <a:t>solicitud.</a:t>
            </a:r>
            <a:r>
              <a:rPr sz="1400" spc="229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2C2A2A"/>
                </a:solidFill>
                <a:latin typeface="Calibri"/>
                <a:cs typeface="Calibri"/>
              </a:rPr>
              <a:t>Puedes</a:t>
            </a:r>
            <a:r>
              <a:rPr sz="1400" spc="-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2C2A2A"/>
                </a:solidFill>
                <a:latin typeface="Calibri"/>
                <a:cs typeface="Calibri"/>
              </a:rPr>
              <a:t>borrarla</a:t>
            </a:r>
            <a:r>
              <a:rPr sz="140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2C2A2A"/>
                </a:solidFill>
                <a:latin typeface="Calibri"/>
                <a:cs typeface="Calibri"/>
              </a:rPr>
              <a:t>y</a:t>
            </a:r>
            <a:r>
              <a:rPr sz="1400" spc="-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2C2A2A"/>
                </a:solidFill>
                <a:latin typeface="Calibri"/>
                <a:cs typeface="Calibri"/>
              </a:rPr>
              <a:t>crear</a:t>
            </a:r>
            <a:r>
              <a:rPr sz="1400" spc="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45" dirty="0">
                <a:solidFill>
                  <a:srgbClr val="2C2A2A"/>
                </a:solidFill>
                <a:latin typeface="Calibri"/>
                <a:cs typeface="Calibri"/>
              </a:rPr>
              <a:t>una</a:t>
            </a:r>
            <a:r>
              <a:rPr sz="1400" spc="-2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2C2A2A"/>
                </a:solidFill>
                <a:latin typeface="Calibri"/>
                <a:cs typeface="Calibri"/>
              </a:rPr>
              <a:t>nueva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83460" y="1776476"/>
            <a:ext cx="59677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15" dirty="0">
                <a:solidFill>
                  <a:srgbClr val="2C2A2A"/>
                </a:solidFill>
                <a:latin typeface="Arial"/>
                <a:cs typeface="Arial"/>
              </a:rPr>
              <a:t>Actualiza</a:t>
            </a:r>
            <a:r>
              <a:rPr sz="1400" spc="-10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2C2A2A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A2A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003C5C"/>
                </a:solidFill>
                <a:latin typeface="Lucida Sans"/>
                <a:cs typeface="Lucida Sans"/>
              </a:rPr>
              <a:t>última</a:t>
            </a:r>
            <a:r>
              <a:rPr sz="1400" b="1" spc="-120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80" dirty="0">
                <a:solidFill>
                  <a:srgbClr val="003C5C"/>
                </a:solidFill>
                <a:latin typeface="Lucida Sans"/>
                <a:cs typeface="Lucida Sans"/>
              </a:rPr>
              <a:t>versión</a:t>
            </a:r>
            <a:r>
              <a:rPr sz="1400" b="1" spc="-16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Navegador</a:t>
            </a:r>
            <a:r>
              <a:rPr sz="1400" spc="-114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C2A2A"/>
                </a:solidFill>
                <a:latin typeface="Arial"/>
                <a:cs typeface="Arial"/>
              </a:rPr>
              <a:t>revisa</a:t>
            </a:r>
            <a:r>
              <a:rPr sz="1400" spc="-8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2C2A2A"/>
                </a:solidFill>
                <a:latin typeface="Arial"/>
                <a:cs typeface="Arial"/>
              </a:rPr>
              <a:t>tu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2C2A2A"/>
                </a:solidFill>
                <a:latin typeface="Arial"/>
                <a:cs typeface="Arial"/>
              </a:rPr>
              <a:t>conexión</a:t>
            </a:r>
            <a:r>
              <a:rPr sz="1400" spc="-9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2C2A2A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2C2A2A"/>
                </a:solidFill>
                <a:latin typeface="Arial"/>
                <a:cs typeface="Arial"/>
              </a:rPr>
              <a:t>Internet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83460" y="1989836"/>
            <a:ext cx="704595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5" dirty="0">
                <a:solidFill>
                  <a:srgbClr val="2C2A2A"/>
                </a:solidFill>
                <a:latin typeface="Arial"/>
                <a:cs typeface="Arial"/>
              </a:rPr>
              <a:t>Utiliza</a:t>
            </a:r>
            <a:r>
              <a:rPr sz="1400" spc="-8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2C2A2A"/>
                </a:solidFill>
                <a:latin typeface="Arial"/>
                <a:cs typeface="Arial"/>
              </a:rPr>
              <a:t>Internet</a:t>
            </a:r>
            <a:r>
              <a:rPr sz="1400" spc="-5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Arial"/>
                <a:cs typeface="Arial"/>
              </a:rPr>
              <a:t>Explore</a:t>
            </a: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r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2C2A2A"/>
                </a:solidFill>
                <a:latin typeface="Arial"/>
                <a:cs typeface="Arial"/>
              </a:rPr>
              <a:t>,</a:t>
            </a:r>
            <a:r>
              <a:rPr sz="1400" spc="-8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2C2A2A"/>
                </a:solidFill>
                <a:latin typeface="Arial"/>
                <a:cs typeface="Arial"/>
              </a:rPr>
              <a:t>Google</a:t>
            </a:r>
            <a:r>
              <a:rPr sz="1400" spc="-7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03C5C"/>
                </a:solidFill>
                <a:latin typeface="Arial"/>
                <a:cs typeface="Arial"/>
              </a:rPr>
              <a:t>Chrome</a:t>
            </a:r>
            <a:r>
              <a:rPr sz="1400" spc="-7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2C2A2A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Arial"/>
                <a:cs typeface="Arial"/>
              </a:rPr>
              <a:t>Firefox</a:t>
            </a:r>
            <a:r>
              <a:rPr sz="1400" spc="-8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2C2A2A"/>
                </a:solidFill>
                <a:latin typeface="Calibri"/>
                <a:cs typeface="Calibri"/>
              </a:rPr>
              <a:t>(el</a:t>
            </a:r>
            <a:r>
              <a:rPr sz="1200" spc="-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C2A2A"/>
                </a:solidFill>
                <a:latin typeface="Calibri"/>
                <a:cs typeface="Calibri"/>
              </a:rPr>
              <a:t>formulario</a:t>
            </a:r>
            <a:r>
              <a:rPr sz="1200" spc="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C2A2A"/>
                </a:solidFill>
                <a:latin typeface="Calibri"/>
                <a:cs typeface="Calibri"/>
              </a:rPr>
              <a:t>no</a:t>
            </a:r>
            <a:r>
              <a:rPr sz="1200" spc="-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C2A2A"/>
                </a:solidFill>
                <a:latin typeface="Calibri"/>
                <a:cs typeface="Calibri"/>
              </a:rPr>
              <a:t>es</a:t>
            </a:r>
            <a:r>
              <a:rPr sz="1200" spc="-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C2A2A"/>
                </a:solidFill>
                <a:latin typeface="Calibri"/>
                <a:cs typeface="Calibri"/>
              </a:rPr>
              <a:t>compatible</a:t>
            </a:r>
            <a:r>
              <a:rPr sz="1200" spc="-5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C2A2A"/>
                </a:solidFill>
                <a:latin typeface="Calibri"/>
                <a:cs typeface="Calibri"/>
              </a:rPr>
              <a:t>con</a:t>
            </a:r>
            <a:r>
              <a:rPr sz="120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C2A2A"/>
                </a:solidFill>
                <a:latin typeface="Calibri"/>
                <a:cs typeface="Calibri"/>
              </a:rPr>
              <a:t>el</a:t>
            </a:r>
            <a:r>
              <a:rPr sz="1200" spc="-2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C2A2A"/>
                </a:solidFill>
                <a:latin typeface="Calibri"/>
                <a:cs typeface="Calibri"/>
              </a:rPr>
              <a:t>móvil)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2826" y="1753361"/>
            <a:ext cx="6889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002355"/>
                </a:solidFill>
                <a:latin typeface="Lucida Sans"/>
                <a:cs typeface="Lucida Sans"/>
              </a:rPr>
              <a:t>E</a:t>
            </a:r>
            <a:r>
              <a:rPr sz="1600" b="1" spc="-95" dirty="0">
                <a:solidFill>
                  <a:srgbClr val="002355"/>
                </a:solidFill>
                <a:latin typeface="Lucida Sans"/>
                <a:cs typeface="Lucida Sans"/>
              </a:rPr>
              <a:t>qui</a:t>
            </a:r>
            <a:r>
              <a:rPr sz="1600" b="1" spc="-75" dirty="0">
                <a:solidFill>
                  <a:srgbClr val="002355"/>
                </a:solidFill>
                <a:latin typeface="Lucida Sans"/>
                <a:cs typeface="Lucida Sans"/>
              </a:rPr>
              <a:t>po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3915" y="2449194"/>
            <a:ext cx="10680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85" dirty="0">
                <a:solidFill>
                  <a:srgbClr val="002355"/>
                </a:solidFill>
                <a:latin typeface="Lucida Sans"/>
                <a:cs typeface="Lucida Sans"/>
              </a:rPr>
              <a:t>Formulario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24914" y="3372103"/>
            <a:ext cx="67906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5" dirty="0">
                <a:solidFill>
                  <a:srgbClr val="2C2A2A"/>
                </a:solidFill>
                <a:latin typeface="Arial"/>
                <a:cs typeface="Arial"/>
              </a:rPr>
              <a:t>El</a:t>
            </a:r>
            <a:r>
              <a:rPr sz="1400" spc="-6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2C2A2A"/>
                </a:solidFill>
                <a:latin typeface="Arial"/>
                <a:cs typeface="Arial"/>
              </a:rPr>
              <a:t>código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2C2A2A"/>
                </a:solidFill>
                <a:latin typeface="Arial"/>
                <a:cs typeface="Arial"/>
              </a:rPr>
              <a:t>enviado</a:t>
            </a:r>
            <a:r>
              <a:rPr sz="1400" spc="-10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2C2A2A"/>
                </a:solidFill>
                <a:latin typeface="Arial"/>
                <a:cs typeface="Arial"/>
              </a:rPr>
              <a:t>por</a:t>
            </a:r>
            <a:r>
              <a:rPr sz="1400" spc="-8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2C2A2A"/>
                </a:solidFill>
                <a:latin typeface="Arial"/>
                <a:cs typeface="Arial"/>
              </a:rPr>
              <a:t>SMS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2C2A2A"/>
                </a:solidFill>
                <a:latin typeface="Arial"/>
                <a:cs typeface="Arial"/>
              </a:rPr>
              <a:t>para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recuperar</a:t>
            </a:r>
            <a:r>
              <a:rPr sz="1400" spc="-12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C2A2A"/>
                </a:solidFill>
                <a:latin typeface="Arial"/>
                <a:cs typeface="Arial"/>
              </a:rPr>
              <a:t>la</a:t>
            </a:r>
            <a:r>
              <a:rPr sz="1400" spc="-7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2C2A2A"/>
                </a:solidFill>
                <a:latin typeface="Arial"/>
                <a:cs typeface="Arial"/>
              </a:rPr>
              <a:t>contraseña</a:t>
            </a:r>
            <a:r>
              <a:rPr sz="1400" spc="-9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2C2A2A"/>
                </a:solidFill>
                <a:latin typeface="Arial"/>
                <a:cs typeface="Arial"/>
              </a:rPr>
              <a:t>tiene</a:t>
            </a:r>
            <a:r>
              <a:rPr sz="1400" spc="-6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003C5C"/>
                </a:solidFill>
                <a:latin typeface="Lucida Sans"/>
                <a:cs typeface="Lucida Sans"/>
              </a:rPr>
              <a:t>validez</a:t>
            </a:r>
            <a:r>
              <a:rPr sz="1400" b="1" spc="-150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60" dirty="0">
                <a:solidFill>
                  <a:srgbClr val="003C5C"/>
                </a:solidFill>
                <a:latin typeface="Lucida Sans"/>
                <a:cs typeface="Lucida Sans"/>
              </a:rPr>
              <a:t>de</a:t>
            </a:r>
            <a:r>
              <a:rPr sz="1400" b="1" spc="-14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80" dirty="0">
                <a:solidFill>
                  <a:srgbClr val="003C5C"/>
                </a:solidFill>
                <a:latin typeface="Lucida Sans"/>
                <a:cs typeface="Lucida Sans"/>
              </a:rPr>
              <a:t>20</a:t>
            </a:r>
            <a:r>
              <a:rPr sz="1400" b="1" spc="-13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75" dirty="0">
                <a:solidFill>
                  <a:srgbClr val="003C5C"/>
                </a:solidFill>
                <a:latin typeface="Lucida Sans"/>
                <a:cs typeface="Lucida Sans"/>
              </a:rPr>
              <a:t>minutos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10308" y="3867403"/>
            <a:ext cx="6466205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2C2A2A"/>
                </a:solidFill>
                <a:latin typeface="Arial"/>
                <a:cs typeface="Arial"/>
              </a:rPr>
              <a:t>Los</a:t>
            </a:r>
            <a:r>
              <a:rPr sz="1400" spc="-9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Arial"/>
                <a:cs typeface="Arial"/>
              </a:rPr>
              <a:t>ficheros</a:t>
            </a:r>
            <a:r>
              <a:rPr sz="1400" spc="-9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2C2A2A"/>
                </a:solidFill>
                <a:latin typeface="Arial"/>
                <a:cs typeface="Arial"/>
              </a:rPr>
              <a:t>adjuntos</a:t>
            </a:r>
            <a:r>
              <a:rPr sz="1400" spc="-9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2C2A2A"/>
                </a:solidFill>
                <a:latin typeface="Arial"/>
                <a:cs typeface="Arial"/>
              </a:rPr>
              <a:t>admiten</a:t>
            </a:r>
            <a:r>
              <a:rPr sz="1400" spc="-9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Arial"/>
                <a:cs typeface="Arial"/>
              </a:rPr>
              <a:t>un</a:t>
            </a:r>
            <a:r>
              <a:rPr sz="1400" spc="-7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003C5C"/>
                </a:solidFill>
                <a:latin typeface="Lucida Sans"/>
                <a:cs typeface="Lucida Sans"/>
              </a:rPr>
              <a:t>tamaño</a:t>
            </a:r>
            <a:r>
              <a:rPr sz="1400" b="1" spc="-14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75" dirty="0">
                <a:solidFill>
                  <a:srgbClr val="003C5C"/>
                </a:solidFill>
                <a:latin typeface="Lucida Sans"/>
                <a:cs typeface="Lucida Sans"/>
              </a:rPr>
              <a:t>máximo</a:t>
            </a:r>
            <a:r>
              <a:rPr sz="1400" b="1" spc="190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spc="20" dirty="0">
                <a:solidFill>
                  <a:srgbClr val="2C2A2A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2C2A2A"/>
                </a:solidFill>
                <a:latin typeface="Arial"/>
                <a:cs typeface="Arial"/>
              </a:rPr>
              <a:t>2M.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2C2A2A"/>
                </a:solidFill>
                <a:latin typeface="Arial"/>
                <a:cs typeface="Arial"/>
              </a:rPr>
              <a:t>Extensiones</a:t>
            </a:r>
            <a:r>
              <a:rPr sz="1400" spc="-65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2C2A2A"/>
                </a:solidFill>
                <a:latin typeface="Arial"/>
                <a:cs typeface="Arial"/>
              </a:rPr>
              <a:t>permitidas:</a:t>
            </a:r>
            <a:r>
              <a:rPr sz="1400" spc="-90" dirty="0">
                <a:solidFill>
                  <a:srgbClr val="2C2A2A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2C2A2A"/>
                </a:solidFill>
                <a:latin typeface="Calibri"/>
                <a:cs typeface="Calibri"/>
              </a:rPr>
              <a:t>jpg,</a:t>
            </a:r>
            <a:r>
              <a:rPr sz="1400" spc="-1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2C2A2A"/>
                </a:solidFill>
                <a:latin typeface="Calibri"/>
                <a:cs typeface="Calibri"/>
              </a:rPr>
              <a:t>jpeg,</a:t>
            </a:r>
            <a:r>
              <a:rPr sz="140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50" dirty="0">
                <a:solidFill>
                  <a:srgbClr val="2C2A2A"/>
                </a:solidFill>
                <a:latin typeface="Calibri"/>
                <a:cs typeface="Calibri"/>
              </a:rPr>
              <a:t>png,</a:t>
            </a:r>
            <a:r>
              <a:rPr sz="1400" spc="-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C2A2A"/>
                </a:solidFill>
                <a:latin typeface="Calibri"/>
                <a:cs typeface="Calibri"/>
              </a:rPr>
              <a:t>tiff,</a:t>
            </a:r>
            <a:r>
              <a:rPr sz="1400" spc="-1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2C2A2A"/>
                </a:solidFill>
                <a:latin typeface="Calibri"/>
                <a:cs typeface="Calibri"/>
              </a:rPr>
              <a:t>pdf,</a:t>
            </a:r>
            <a:r>
              <a:rPr sz="1400" spc="-1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Calibri"/>
                <a:cs typeface="Calibri"/>
              </a:rPr>
              <a:t>gif,</a:t>
            </a:r>
            <a:r>
              <a:rPr sz="1400" spc="-1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2C2A2A"/>
                </a:solidFill>
                <a:latin typeface="Calibri"/>
                <a:cs typeface="Calibri"/>
              </a:rPr>
              <a:t>docx,</a:t>
            </a:r>
            <a:r>
              <a:rPr sz="1400" spc="-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Calibri"/>
                <a:cs typeface="Calibri"/>
              </a:rPr>
              <a:t>doc,</a:t>
            </a:r>
            <a:r>
              <a:rPr sz="1400" spc="-10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25" dirty="0">
                <a:solidFill>
                  <a:srgbClr val="2C2A2A"/>
                </a:solidFill>
                <a:latin typeface="Calibri"/>
                <a:cs typeface="Calibri"/>
              </a:rPr>
              <a:t>xlsx,</a:t>
            </a:r>
            <a:r>
              <a:rPr sz="1400" spc="-2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10" dirty="0">
                <a:solidFill>
                  <a:srgbClr val="2C2A2A"/>
                </a:solidFill>
                <a:latin typeface="Calibri"/>
                <a:cs typeface="Calibri"/>
              </a:rPr>
              <a:t>xls,</a:t>
            </a:r>
            <a:r>
              <a:rPr sz="1400" spc="-2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2C2A2A"/>
                </a:solidFill>
                <a:latin typeface="Calibri"/>
                <a:cs typeface="Calibri"/>
              </a:rPr>
              <a:t>ppt,</a:t>
            </a:r>
            <a:r>
              <a:rPr sz="1400" spc="-1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70" dirty="0">
                <a:solidFill>
                  <a:srgbClr val="2C2A2A"/>
                </a:solidFill>
                <a:latin typeface="Calibri"/>
                <a:cs typeface="Calibri"/>
              </a:rPr>
              <a:t>zip</a:t>
            </a:r>
            <a:r>
              <a:rPr sz="1400" spc="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2C2A2A"/>
                </a:solidFill>
                <a:latin typeface="Calibri"/>
                <a:cs typeface="Calibri"/>
              </a:rPr>
              <a:t>y</a:t>
            </a:r>
            <a:r>
              <a:rPr sz="1400" spc="-5" dirty="0">
                <a:solidFill>
                  <a:srgbClr val="2C2A2A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2C2A2A"/>
                </a:solidFill>
                <a:latin typeface="Calibri"/>
                <a:cs typeface="Calibri"/>
              </a:rPr>
              <a:t>rar.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4525" y="3868318"/>
            <a:ext cx="8851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90" dirty="0">
                <a:solidFill>
                  <a:srgbClr val="002355"/>
                </a:solidFill>
                <a:latin typeface="Lucida Sans"/>
                <a:cs typeface="Lucida Sans"/>
              </a:rPr>
              <a:t>Adjuntos</a:t>
            </a:r>
            <a:endParaRPr sz="1600">
              <a:latin typeface="Lucida Sans"/>
              <a:cs typeface="Lucida San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97763" y="716280"/>
            <a:ext cx="1397635" cy="3914775"/>
            <a:chOff x="397763" y="716280"/>
            <a:chExt cx="1397635" cy="3914775"/>
          </a:xfrm>
        </p:grpSpPr>
        <p:sp>
          <p:nvSpPr>
            <p:cNvPr id="32" name="object 32"/>
            <p:cNvSpPr/>
            <p:nvPr/>
          </p:nvSpPr>
          <p:spPr>
            <a:xfrm>
              <a:off x="1524761" y="735330"/>
              <a:ext cx="0" cy="3876675"/>
            </a:xfrm>
            <a:custGeom>
              <a:avLst/>
              <a:gdLst/>
              <a:ahLst/>
              <a:cxnLst/>
              <a:rect l="l" t="t" r="r" b="b"/>
              <a:pathLst>
                <a:path h="3876675">
                  <a:moveTo>
                    <a:pt x="0" y="0"/>
                  </a:moveTo>
                  <a:lnTo>
                    <a:pt x="0" y="3876167"/>
                  </a:lnTo>
                </a:path>
              </a:pathLst>
            </a:custGeom>
            <a:ln w="381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96340" y="1050036"/>
              <a:ext cx="480059" cy="58826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23772" y="1077468"/>
              <a:ext cx="370840" cy="478790"/>
            </a:xfrm>
            <a:custGeom>
              <a:avLst/>
              <a:gdLst/>
              <a:ahLst/>
              <a:cxnLst/>
              <a:rect l="l" t="t" r="r" b="b"/>
              <a:pathLst>
                <a:path w="370840" h="478790">
                  <a:moveTo>
                    <a:pt x="308609" y="0"/>
                  </a:moveTo>
                  <a:lnTo>
                    <a:pt x="61721" y="0"/>
                  </a:lnTo>
                  <a:lnTo>
                    <a:pt x="37697" y="4857"/>
                  </a:lnTo>
                  <a:lnTo>
                    <a:pt x="18078" y="18097"/>
                  </a:lnTo>
                  <a:lnTo>
                    <a:pt x="4850" y="37719"/>
                  </a:lnTo>
                  <a:lnTo>
                    <a:pt x="0" y="61722"/>
                  </a:lnTo>
                  <a:lnTo>
                    <a:pt x="0" y="416814"/>
                  </a:lnTo>
                  <a:lnTo>
                    <a:pt x="4850" y="440816"/>
                  </a:lnTo>
                  <a:lnTo>
                    <a:pt x="18078" y="460438"/>
                  </a:lnTo>
                  <a:lnTo>
                    <a:pt x="37697" y="473678"/>
                  </a:lnTo>
                  <a:lnTo>
                    <a:pt x="61721" y="478536"/>
                  </a:lnTo>
                  <a:lnTo>
                    <a:pt x="308609" y="478536"/>
                  </a:lnTo>
                  <a:lnTo>
                    <a:pt x="332613" y="473678"/>
                  </a:lnTo>
                  <a:lnTo>
                    <a:pt x="352234" y="460438"/>
                  </a:lnTo>
                  <a:lnTo>
                    <a:pt x="365474" y="440817"/>
                  </a:lnTo>
                  <a:lnTo>
                    <a:pt x="370331" y="416814"/>
                  </a:lnTo>
                  <a:lnTo>
                    <a:pt x="370331" y="61722"/>
                  </a:lnTo>
                  <a:lnTo>
                    <a:pt x="365474" y="37719"/>
                  </a:lnTo>
                  <a:lnTo>
                    <a:pt x="352234" y="18097"/>
                  </a:lnTo>
                  <a:lnTo>
                    <a:pt x="332613" y="4857"/>
                  </a:lnTo>
                  <a:lnTo>
                    <a:pt x="308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23772" y="1077468"/>
              <a:ext cx="370840" cy="478790"/>
            </a:xfrm>
            <a:custGeom>
              <a:avLst/>
              <a:gdLst/>
              <a:ahLst/>
              <a:cxnLst/>
              <a:rect l="l" t="t" r="r" b="b"/>
              <a:pathLst>
                <a:path w="370840" h="478790">
                  <a:moveTo>
                    <a:pt x="0" y="61722"/>
                  </a:moveTo>
                  <a:lnTo>
                    <a:pt x="4850" y="37719"/>
                  </a:lnTo>
                  <a:lnTo>
                    <a:pt x="18078" y="18097"/>
                  </a:lnTo>
                  <a:lnTo>
                    <a:pt x="37697" y="4857"/>
                  </a:lnTo>
                  <a:lnTo>
                    <a:pt x="61721" y="0"/>
                  </a:lnTo>
                  <a:lnTo>
                    <a:pt x="308609" y="0"/>
                  </a:lnTo>
                  <a:lnTo>
                    <a:pt x="332613" y="4857"/>
                  </a:lnTo>
                  <a:lnTo>
                    <a:pt x="352234" y="18097"/>
                  </a:lnTo>
                  <a:lnTo>
                    <a:pt x="365474" y="37719"/>
                  </a:lnTo>
                  <a:lnTo>
                    <a:pt x="370331" y="61722"/>
                  </a:lnTo>
                  <a:lnTo>
                    <a:pt x="370331" y="416814"/>
                  </a:lnTo>
                  <a:lnTo>
                    <a:pt x="365474" y="440817"/>
                  </a:lnTo>
                  <a:lnTo>
                    <a:pt x="352234" y="460438"/>
                  </a:lnTo>
                  <a:lnTo>
                    <a:pt x="332613" y="473678"/>
                  </a:lnTo>
                  <a:lnTo>
                    <a:pt x="308609" y="478536"/>
                  </a:lnTo>
                  <a:lnTo>
                    <a:pt x="61721" y="478536"/>
                  </a:lnTo>
                  <a:lnTo>
                    <a:pt x="37697" y="473678"/>
                  </a:lnTo>
                  <a:lnTo>
                    <a:pt x="18078" y="460438"/>
                  </a:lnTo>
                  <a:lnTo>
                    <a:pt x="4850" y="440816"/>
                  </a:lnTo>
                  <a:lnTo>
                    <a:pt x="0" y="416814"/>
                  </a:lnTo>
                  <a:lnTo>
                    <a:pt x="0" y="61722"/>
                  </a:lnTo>
                  <a:close/>
                </a:path>
              </a:pathLst>
            </a:custGeom>
            <a:ln w="3175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61872" y="1214628"/>
              <a:ext cx="295910" cy="274320"/>
            </a:xfrm>
            <a:custGeom>
              <a:avLst/>
              <a:gdLst/>
              <a:ahLst/>
              <a:cxnLst/>
              <a:rect l="l" t="t" r="r" b="b"/>
              <a:pathLst>
                <a:path w="295909" h="274319">
                  <a:moveTo>
                    <a:pt x="36575" y="0"/>
                  </a:moveTo>
                  <a:lnTo>
                    <a:pt x="295147" y="0"/>
                  </a:lnTo>
                </a:path>
                <a:path w="295909" h="274319">
                  <a:moveTo>
                    <a:pt x="0" y="35051"/>
                  </a:moveTo>
                  <a:lnTo>
                    <a:pt x="295528" y="35051"/>
                  </a:lnTo>
                </a:path>
                <a:path w="295909" h="274319">
                  <a:moveTo>
                    <a:pt x="0" y="68580"/>
                  </a:moveTo>
                  <a:lnTo>
                    <a:pt x="295528" y="68580"/>
                  </a:lnTo>
                </a:path>
                <a:path w="295909" h="274319">
                  <a:moveTo>
                    <a:pt x="0" y="170687"/>
                  </a:moveTo>
                  <a:lnTo>
                    <a:pt x="295528" y="170687"/>
                  </a:lnTo>
                </a:path>
                <a:path w="295909" h="274319">
                  <a:moveTo>
                    <a:pt x="0" y="205739"/>
                  </a:moveTo>
                  <a:lnTo>
                    <a:pt x="295528" y="205739"/>
                  </a:lnTo>
                </a:path>
                <a:path w="295909" h="274319">
                  <a:moveTo>
                    <a:pt x="0" y="239268"/>
                  </a:moveTo>
                  <a:lnTo>
                    <a:pt x="295528" y="239268"/>
                  </a:lnTo>
                </a:path>
                <a:path w="295909" h="274319">
                  <a:moveTo>
                    <a:pt x="0" y="274320"/>
                  </a:moveTo>
                  <a:lnTo>
                    <a:pt x="295528" y="274320"/>
                  </a:lnTo>
                </a:path>
              </a:pathLst>
            </a:custGeom>
            <a:ln w="317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16736" y="3842003"/>
              <a:ext cx="438912" cy="67665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343190" y="3867734"/>
              <a:ext cx="331749" cy="57030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62658" y="3309365"/>
              <a:ext cx="164455" cy="1309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97763" y="2788919"/>
              <a:ext cx="1397508" cy="4876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252475" y="3327272"/>
            <a:ext cx="11112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85" dirty="0">
                <a:solidFill>
                  <a:srgbClr val="002355"/>
                </a:solidFill>
                <a:latin typeface="Lucida Sans"/>
                <a:cs typeface="Lucida Sans"/>
              </a:rPr>
              <a:t>Contraseña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0083" y="1092784"/>
            <a:ext cx="1302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89050" algn="l"/>
              </a:tabLst>
            </a:pPr>
            <a:r>
              <a:rPr sz="1600" b="1" spc="-65" dirty="0">
                <a:solidFill>
                  <a:srgbClr val="002355"/>
                </a:solidFill>
                <a:latin typeface="Lucida Sans"/>
                <a:cs typeface="Lucida Sans"/>
              </a:rPr>
              <a:t>Solicitud </a:t>
            </a:r>
            <a:r>
              <a:rPr sz="1600" b="1" spc="-16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600" b="1" u="dbl" spc="-160" dirty="0">
                <a:solidFill>
                  <a:srgbClr val="002355"/>
                </a:solidFill>
                <a:uFill>
                  <a:solidFill>
                    <a:srgbClr val="FFC000"/>
                  </a:solidFill>
                </a:uFill>
                <a:latin typeface="Lucida Sans"/>
                <a:cs typeface="Lucida Sans"/>
              </a:rPr>
              <a:t> </a:t>
            </a:r>
            <a:r>
              <a:rPr sz="1600" b="1" u="dbl" dirty="0">
                <a:solidFill>
                  <a:srgbClr val="002355"/>
                </a:solidFill>
                <a:uFill>
                  <a:solidFill>
                    <a:srgbClr val="FFC000"/>
                  </a:solidFill>
                </a:uFill>
                <a:latin typeface="Lucida Sans"/>
                <a:cs typeface="Lucida Sans"/>
              </a:rPr>
              <a:t>	</a:t>
            </a:r>
            <a:endParaRPr sz="1600">
              <a:latin typeface="Lucida Sans"/>
              <a:cs typeface="Lucida Sans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423672" y="227075"/>
            <a:ext cx="8482965" cy="2969260"/>
            <a:chOff x="423672" y="227075"/>
            <a:chExt cx="8482965" cy="2969260"/>
          </a:xfrm>
        </p:grpSpPr>
        <p:sp>
          <p:nvSpPr>
            <p:cNvPr id="44" name="object 44"/>
            <p:cNvSpPr/>
            <p:nvPr/>
          </p:nvSpPr>
          <p:spPr>
            <a:xfrm>
              <a:off x="452628" y="2843783"/>
              <a:ext cx="1232916" cy="32308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38150" y="2829305"/>
              <a:ext cx="1262380" cy="352425"/>
            </a:xfrm>
            <a:custGeom>
              <a:avLst/>
              <a:gdLst/>
              <a:ahLst/>
              <a:cxnLst/>
              <a:rect l="l" t="t" r="r" b="b"/>
              <a:pathLst>
                <a:path w="1262380" h="352425">
                  <a:moveTo>
                    <a:pt x="0" y="352044"/>
                  </a:moveTo>
                  <a:lnTo>
                    <a:pt x="1261872" y="352044"/>
                  </a:lnTo>
                  <a:lnTo>
                    <a:pt x="1261872" y="0"/>
                  </a:lnTo>
                  <a:lnTo>
                    <a:pt x="0" y="0"/>
                  </a:lnTo>
                  <a:lnTo>
                    <a:pt x="0" y="352044"/>
                  </a:lnTo>
                  <a:close/>
                </a:path>
              </a:pathLst>
            </a:custGeom>
            <a:ln w="28956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176527" y="1831847"/>
              <a:ext cx="675132" cy="54101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05484" y="2132075"/>
              <a:ext cx="562610" cy="157480"/>
            </a:xfrm>
            <a:custGeom>
              <a:avLst/>
              <a:gdLst/>
              <a:ahLst/>
              <a:cxnLst/>
              <a:rect l="l" t="t" r="r" b="b"/>
              <a:pathLst>
                <a:path w="562610" h="157480">
                  <a:moveTo>
                    <a:pt x="480186" y="0"/>
                  </a:moveTo>
                  <a:lnTo>
                    <a:pt x="82168" y="0"/>
                  </a:lnTo>
                  <a:lnTo>
                    <a:pt x="0" y="156972"/>
                  </a:lnTo>
                  <a:lnTo>
                    <a:pt x="562355" y="156972"/>
                  </a:lnTo>
                  <a:lnTo>
                    <a:pt x="480186" y="0"/>
                  </a:lnTo>
                  <a:close/>
                </a:path>
              </a:pathLst>
            </a:custGeom>
            <a:solidFill>
              <a:srgbClr val="002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05484" y="2132075"/>
              <a:ext cx="562610" cy="157480"/>
            </a:xfrm>
            <a:custGeom>
              <a:avLst/>
              <a:gdLst/>
              <a:ahLst/>
              <a:cxnLst/>
              <a:rect l="l" t="t" r="r" b="b"/>
              <a:pathLst>
                <a:path w="562610" h="157480">
                  <a:moveTo>
                    <a:pt x="0" y="156972"/>
                  </a:moveTo>
                  <a:lnTo>
                    <a:pt x="82168" y="0"/>
                  </a:lnTo>
                  <a:lnTo>
                    <a:pt x="480186" y="0"/>
                  </a:lnTo>
                  <a:lnTo>
                    <a:pt x="562355" y="156972"/>
                  </a:lnTo>
                  <a:lnTo>
                    <a:pt x="0" y="156972"/>
                  </a:lnTo>
                  <a:close/>
                </a:path>
              </a:pathLst>
            </a:custGeom>
            <a:ln w="6095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87780" y="1860803"/>
              <a:ext cx="398145" cy="239395"/>
            </a:xfrm>
            <a:custGeom>
              <a:avLst/>
              <a:gdLst/>
              <a:ahLst/>
              <a:cxnLst/>
              <a:rect l="l" t="t" r="r" b="b"/>
              <a:pathLst>
                <a:path w="398144" h="239394">
                  <a:moveTo>
                    <a:pt x="397763" y="0"/>
                  </a:moveTo>
                  <a:lnTo>
                    <a:pt x="0" y="0"/>
                  </a:lnTo>
                  <a:lnTo>
                    <a:pt x="0" y="239267"/>
                  </a:lnTo>
                  <a:lnTo>
                    <a:pt x="397763" y="239267"/>
                  </a:lnTo>
                  <a:lnTo>
                    <a:pt x="3977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287780" y="1860803"/>
              <a:ext cx="398145" cy="239395"/>
            </a:xfrm>
            <a:custGeom>
              <a:avLst/>
              <a:gdLst/>
              <a:ahLst/>
              <a:cxnLst/>
              <a:rect l="l" t="t" r="r" b="b"/>
              <a:pathLst>
                <a:path w="398144" h="239394">
                  <a:moveTo>
                    <a:pt x="0" y="239267"/>
                  </a:moveTo>
                  <a:lnTo>
                    <a:pt x="397763" y="239267"/>
                  </a:lnTo>
                  <a:lnTo>
                    <a:pt x="397763" y="0"/>
                  </a:lnTo>
                  <a:lnTo>
                    <a:pt x="0" y="0"/>
                  </a:lnTo>
                  <a:lnTo>
                    <a:pt x="0" y="239267"/>
                  </a:lnTo>
                  <a:close/>
                </a:path>
              </a:pathLst>
            </a:custGeom>
            <a:ln w="609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85316" y="1886711"/>
              <a:ext cx="178307" cy="1691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258555" y="227075"/>
              <a:ext cx="647700" cy="64922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820412" y="227075"/>
              <a:ext cx="647700" cy="64922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084" y="1101852"/>
            <a:ext cx="2138680" cy="2095500"/>
          </a:xfrm>
          <a:custGeom>
            <a:avLst/>
            <a:gdLst/>
            <a:ahLst/>
            <a:cxnLst/>
            <a:rect l="l" t="t" r="r" b="b"/>
            <a:pathLst>
              <a:path w="2138680" h="2095500">
                <a:moveTo>
                  <a:pt x="0" y="2095500"/>
                </a:moveTo>
                <a:lnTo>
                  <a:pt x="2138172" y="2095500"/>
                </a:lnTo>
                <a:lnTo>
                  <a:pt x="2138172" y="0"/>
                </a:lnTo>
                <a:lnTo>
                  <a:pt x="0" y="0"/>
                </a:lnTo>
                <a:lnTo>
                  <a:pt x="0" y="2095500"/>
                </a:lnTo>
                <a:close/>
              </a:path>
            </a:pathLst>
          </a:custGeom>
          <a:solidFill>
            <a:srgbClr val="D5D5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9360" y="1101852"/>
            <a:ext cx="2138680" cy="2095500"/>
          </a:xfrm>
          <a:custGeom>
            <a:avLst/>
            <a:gdLst/>
            <a:ahLst/>
            <a:cxnLst/>
            <a:rect l="l" t="t" r="r" b="b"/>
            <a:pathLst>
              <a:path w="2138679" h="2095500">
                <a:moveTo>
                  <a:pt x="0" y="2095500"/>
                </a:moveTo>
                <a:lnTo>
                  <a:pt x="2138172" y="2095500"/>
                </a:lnTo>
                <a:lnTo>
                  <a:pt x="2138172" y="0"/>
                </a:lnTo>
                <a:lnTo>
                  <a:pt x="0" y="0"/>
                </a:lnTo>
                <a:lnTo>
                  <a:pt x="0" y="2095500"/>
                </a:lnTo>
                <a:close/>
              </a:path>
            </a:pathLst>
          </a:custGeom>
          <a:solidFill>
            <a:srgbClr val="D5D5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00600" y="1056132"/>
            <a:ext cx="4204970" cy="3459479"/>
          </a:xfrm>
          <a:custGeom>
            <a:avLst/>
            <a:gdLst/>
            <a:ahLst/>
            <a:cxnLst/>
            <a:rect l="l" t="t" r="r" b="b"/>
            <a:pathLst>
              <a:path w="4204970" h="3459479">
                <a:moveTo>
                  <a:pt x="4204715" y="0"/>
                </a:moveTo>
                <a:lnTo>
                  <a:pt x="0" y="0"/>
                </a:lnTo>
                <a:lnTo>
                  <a:pt x="0" y="3459479"/>
                </a:lnTo>
                <a:lnTo>
                  <a:pt x="4204715" y="3459479"/>
                </a:lnTo>
                <a:lnTo>
                  <a:pt x="4204715" y="0"/>
                </a:lnTo>
                <a:close/>
              </a:path>
            </a:pathLst>
          </a:custGeom>
          <a:solidFill>
            <a:srgbClr val="DAEE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7368" y="3311652"/>
            <a:ext cx="4346575" cy="1203960"/>
          </a:xfrm>
          <a:custGeom>
            <a:avLst/>
            <a:gdLst/>
            <a:ahLst/>
            <a:cxnLst/>
            <a:rect l="l" t="t" r="r" b="b"/>
            <a:pathLst>
              <a:path w="4346575" h="1203960">
                <a:moveTo>
                  <a:pt x="4346448" y="0"/>
                </a:moveTo>
                <a:lnTo>
                  <a:pt x="0" y="0"/>
                </a:lnTo>
                <a:lnTo>
                  <a:pt x="0" y="1203960"/>
                </a:lnTo>
                <a:lnTo>
                  <a:pt x="4346448" y="1203960"/>
                </a:lnTo>
                <a:lnTo>
                  <a:pt x="4346448" y="0"/>
                </a:lnTo>
                <a:close/>
              </a:path>
            </a:pathLst>
          </a:custGeom>
          <a:solidFill>
            <a:srgbClr val="C6D1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60976" y="196595"/>
            <a:ext cx="4203700" cy="716280"/>
          </a:xfrm>
          <a:prstGeom prst="rect">
            <a:avLst/>
          </a:prstGeom>
          <a:solidFill>
            <a:srgbClr val="FFF7B8"/>
          </a:solidFill>
        </p:spPr>
        <p:txBody>
          <a:bodyPr vert="horz" wrap="square" lIns="0" tIns="153670" rIns="0" bIns="0" rtlCol="0">
            <a:spAutoFit/>
          </a:bodyPr>
          <a:lstStyle/>
          <a:p>
            <a:pPr algn="ctr">
              <a:lnSpc>
                <a:spcPts val="1660"/>
              </a:lnSpc>
              <a:spcBef>
                <a:spcPts val="1210"/>
              </a:spcBef>
            </a:pPr>
            <a:r>
              <a:rPr sz="1400" spc="50" dirty="0">
                <a:solidFill>
                  <a:srgbClr val="003C5C"/>
                </a:solidFill>
                <a:latin typeface="Calibri"/>
                <a:cs typeface="Calibri"/>
              </a:rPr>
              <a:t>Revisa</a:t>
            </a:r>
            <a:r>
              <a:rPr sz="1400" spc="-4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que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Calibri"/>
                <a:cs typeface="Calibri"/>
              </a:rPr>
              <a:t>tienes</a:t>
            </a:r>
            <a:r>
              <a:rPr sz="1400" spc="-1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50" dirty="0">
                <a:solidFill>
                  <a:srgbClr val="003C5C"/>
                </a:solidFill>
                <a:latin typeface="Calibri"/>
                <a:cs typeface="Calibri"/>
              </a:rPr>
              <a:t>toda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Calibri"/>
                <a:cs typeface="Calibri"/>
              </a:rPr>
              <a:t>la</a:t>
            </a:r>
            <a:r>
              <a:rPr sz="1400" spc="-1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003C5C"/>
                </a:solidFill>
                <a:latin typeface="Calibri"/>
                <a:cs typeface="Calibri"/>
              </a:rPr>
              <a:t>información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003C5C"/>
                </a:solidFill>
                <a:latin typeface="Calibri"/>
                <a:cs typeface="Calibri"/>
              </a:rPr>
              <a:t>necesaria.</a:t>
            </a:r>
            <a:endParaRPr sz="1400">
              <a:latin typeface="Calibri"/>
              <a:cs typeface="Calibri"/>
            </a:endParaRPr>
          </a:p>
          <a:p>
            <a:pPr marL="1905" algn="ctr">
              <a:lnSpc>
                <a:spcPts val="1480"/>
              </a:lnSpc>
            </a:pPr>
            <a:r>
              <a:rPr sz="1200" spc="25" dirty="0">
                <a:solidFill>
                  <a:srgbClr val="404545"/>
                </a:solidFill>
                <a:latin typeface="Arial"/>
                <a:cs typeface="Arial"/>
              </a:rPr>
              <a:t>Cumplimentar</a:t>
            </a:r>
            <a:r>
              <a:rPr sz="1200" spc="-10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75" dirty="0">
                <a:solidFill>
                  <a:srgbClr val="404545"/>
                </a:solidFill>
                <a:latin typeface="Arial"/>
                <a:cs typeface="Arial"/>
              </a:rPr>
              <a:t>tu</a:t>
            </a:r>
            <a:r>
              <a:rPr sz="1200" spc="-7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Arial"/>
                <a:cs typeface="Arial"/>
              </a:rPr>
              <a:t>solicitud</a:t>
            </a:r>
            <a:r>
              <a:rPr sz="120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404545"/>
                </a:solidFill>
                <a:latin typeface="Arial"/>
                <a:cs typeface="Arial"/>
              </a:rPr>
              <a:t>será</a:t>
            </a:r>
            <a:r>
              <a:rPr sz="1200" spc="-6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404545"/>
                </a:solidFill>
                <a:latin typeface="Arial"/>
                <a:cs typeface="Arial"/>
              </a:rPr>
              <a:t>mucho</a:t>
            </a:r>
            <a:r>
              <a:rPr sz="1200" spc="-6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04545"/>
                </a:solidFill>
                <a:latin typeface="Arial"/>
                <a:cs typeface="Arial"/>
              </a:rPr>
              <a:t>más</a:t>
            </a:r>
            <a:r>
              <a:rPr sz="120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404545"/>
                </a:solidFill>
                <a:latin typeface="Arial"/>
                <a:cs typeface="Arial"/>
              </a:rPr>
              <a:t>ágil</a:t>
            </a:r>
            <a:r>
              <a:rPr sz="1200" spc="-7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y</a:t>
            </a:r>
            <a:r>
              <a:rPr sz="1200" spc="-6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04545"/>
                </a:solidFill>
                <a:latin typeface="Arial"/>
                <a:cs typeface="Arial"/>
              </a:rPr>
              <a:t>sencillo</a:t>
            </a:r>
            <a:r>
              <a:rPr sz="1250" i="1" spc="-5" dirty="0">
                <a:latin typeface="Calibri"/>
                <a:cs typeface="Calibri"/>
              </a:rPr>
              <a:t>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90473" y="366140"/>
            <a:ext cx="2882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5" dirty="0">
                <a:solidFill>
                  <a:srgbClr val="FFC000"/>
                </a:solidFill>
                <a:latin typeface="Lucida Sans"/>
                <a:cs typeface="Lucida Sans"/>
              </a:rPr>
              <a:t>antes </a:t>
            </a:r>
            <a:r>
              <a:rPr spc="-270" dirty="0">
                <a:latin typeface="Century Gothic"/>
                <a:cs typeface="Century Gothic"/>
              </a:rPr>
              <a:t>de</a:t>
            </a:r>
            <a:r>
              <a:rPr spc="-345" dirty="0">
                <a:latin typeface="Century Gothic"/>
                <a:cs typeface="Century Gothic"/>
              </a:rPr>
              <a:t> </a:t>
            </a:r>
            <a:r>
              <a:rPr spc="-229" dirty="0">
                <a:latin typeface="Century Gothic"/>
                <a:cs typeface="Century Gothic"/>
              </a:rPr>
              <a:t>comenzar….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59788" y="3253206"/>
            <a:ext cx="3099435" cy="79692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400" b="1" spc="-75" dirty="0">
                <a:solidFill>
                  <a:srgbClr val="002355"/>
                </a:solidFill>
                <a:latin typeface="Lucida Sans"/>
                <a:cs typeface="Lucida Sans"/>
              </a:rPr>
              <a:t>Comprueba </a:t>
            </a:r>
            <a:r>
              <a:rPr sz="1400" b="1" spc="-95" dirty="0">
                <a:solidFill>
                  <a:srgbClr val="002355"/>
                </a:solidFill>
                <a:latin typeface="Lucida Sans"/>
                <a:cs typeface="Lucida Sans"/>
              </a:rPr>
              <a:t>los </a:t>
            </a:r>
            <a:r>
              <a:rPr sz="1400" b="1" spc="-75" dirty="0">
                <a:solidFill>
                  <a:srgbClr val="002355"/>
                </a:solidFill>
                <a:latin typeface="Lucida Sans"/>
                <a:cs typeface="Lucida Sans"/>
              </a:rPr>
              <a:t>requisitos</a:t>
            </a:r>
            <a:r>
              <a:rPr sz="1400" b="1" spc="-310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002355"/>
                </a:solidFill>
                <a:latin typeface="Lucida Sans"/>
                <a:cs typeface="Lucida Sans"/>
              </a:rPr>
              <a:t>técnicos:</a:t>
            </a:r>
            <a:endParaRPr sz="1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Actualiza </a:t>
            </a:r>
            <a:r>
              <a:rPr sz="1400" spc="90" dirty="0">
                <a:solidFill>
                  <a:srgbClr val="404545"/>
                </a:solidFill>
                <a:latin typeface="Arial"/>
                <a:cs typeface="Arial"/>
              </a:rPr>
              <a:t>tu</a:t>
            </a:r>
            <a:r>
              <a:rPr sz="1400" spc="-2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navegador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Formulario</a:t>
            </a:r>
            <a:r>
              <a:rPr sz="1400" spc="-12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404545"/>
                </a:solidFill>
                <a:latin typeface="Arial"/>
                <a:cs typeface="Arial"/>
              </a:rPr>
              <a:t>no</a:t>
            </a:r>
            <a:r>
              <a:rPr sz="1400" spc="-6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404545"/>
                </a:solidFill>
                <a:latin typeface="Arial"/>
                <a:cs typeface="Arial"/>
              </a:rPr>
              <a:t>compatible</a:t>
            </a:r>
            <a:r>
              <a:rPr sz="140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con</a:t>
            </a:r>
            <a:r>
              <a:rPr sz="14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el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404545"/>
                </a:solidFill>
                <a:latin typeface="Arial"/>
                <a:cs typeface="Arial"/>
              </a:rPr>
              <a:t>móvil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55152" y="4515610"/>
            <a:ext cx="509016" cy="510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89204" y="3496055"/>
            <a:ext cx="946785" cy="716280"/>
            <a:chOff x="489204" y="3496055"/>
            <a:chExt cx="946785" cy="716280"/>
          </a:xfrm>
        </p:grpSpPr>
        <p:sp>
          <p:nvSpPr>
            <p:cNvPr id="11" name="object 11"/>
            <p:cNvSpPr/>
            <p:nvPr/>
          </p:nvSpPr>
          <p:spPr>
            <a:xfrm>
              <a:off x="489204" y="3496055"/>
              <a:ext cx="946403" cy="7162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8066" y="3903725"/>
              <a:ext cx="814069" cy="215265"/>
            </a:xfrm>
            <a:custGeom>
              <a:avLst/>
              <a:gdLst/>
              <a:ahLst/>
              <a:cxnLst/>
              <a:rect l="l" t="t" r="r" b="b"/>
              <a:pathLst>
                <a:path w="814069" h="215264">
                  <a:moveTo>
                    <a:pt x="701408" y="0"/>
                  </a:moveTo>
                  <a:lnTo>
                    <a:pt x="112407" y="0"/>
                  </a:lnTo>
                  <a:lnTo>
                    <a:pt x="0" y="214884"/>
                  </a:lnTo>
                  <a:lnTo>
                    <a:pt x="813816" y="214884"/>
                  </a:lnTo>
                  <a:lnTo>
                    <a:pt x="701408" y="0"/>
                  </a:lnTo>
                  <a:close/>
                </a:path>
              </a:pathLst>
            </a:custGeom>
            <a:solidFill>
              <a:srgbClr val="002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8066" y="3903725"/>
              <a:ext cx="814069" cy="215265"/>
            </a:xfrm>
            <a:custGeom>
              <a:avLst/>
              <a:gdLst/>
              <a:ahLst/>
              <a:cxnLst/>
              <a:rect l="l" t="t" r="r" b="b"/>
              <a:pathLst>
                <a:path w="814069" h="215264">
                  <a:moveTo>
                    <a:pt x="0" y="214884"/>
                  </a:moveTo>
                  <a:lnTo>
                    <a:pt x="112407" y="0"/>
                  </a:lnTo>
                  <a:lnTo>
                    <a:pt x="701408" y="0"/>
                  </a:lnTo>
                  <a:lnTo>
                    <a:pt x="813816" y="214884"/>
                  </a:lnTo>
                  <a:lnTo>
                    <a:pt x="0" y="214884"/>
                  </a:lnTo>
                  <a:close/>
                </a:path>
              </a:pathLst>
            </a:custGeom>
            <a:ln w="25908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46938" y="3534917"/>
              <a:ext cx="576580" cy="326390"/>
            </a:xfrm>
            <a:custGeom>
              <a:avLst/>
              <a:gdLst/>
              <a:ahLst/>
              <a:cxnLst/>
              <a:rect l="l" t="t" r="r" b="b"/>
              <a:pathLst>
                <a:path w="576580" h="326389">
                  <a:moveTo>
                    <a:pt x="576072" y="0"/>
                  </a:moveTo>
                  <a:lnTo>
                    <a:pt x="0" y="0"/>
                  </a:lnTo>
                  <a:lnTo>
                    <a:pt x="0" y="326135"/>
                  </a:lnTo>
                  <a:lnTo>
                    <a:pt x="576072" y="326135"/>
                  </a:lnTo>
                  <a:lnTo>
                    <a:pt x="5760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46938" y="3534917"/>
              <a:ext cx="576580" cy="326390"/>
            </a:xfrm>
            <a:custGeom>
              <a:avLst/>
              <a:gdLst/>
              <a:ahLst/>
              <a:cxnLst/>
              <a:rect l="l" t="t" r="r" b="b"/>
              <a:pathLst>
                <a:path w="576580" h="326389">
                  <a:moveTo>
                    <a:pt x="0" y="326135"/>
                  </a:moveTo>
                  <a:lnTo>
                    <a:pt x="576072" y="326135"/>
                  </a:lnTo>
                  <a:lnTo>
                    <a:pt x="576072" y="0"/>
                  </a:lnTo>
                  <a:lnTo>
                    <a:pt x="0" y="0"/>
                  </a:lnTo>
                  <a:lnTo>
                    <a:pt x="0" y="326135"/>
                  </a:lnTo>
                  <a:close/>
                </a:path>
              </a:pathLst>
            </a:custGeom>
            <a:ln w="25908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2173223" y="909827"/>
            <a:ext cx="715010" cy="2288540"/>
            <a:chOff x="2173223" y="909827"/>
            <a:chExt cx="715010" cy="2288540"/>
          </a:xfrm>
        </p:grpSpPr>
        <p:sp>
          <p:nvSpPr>
            <p:cNvPr id="17" name="object 17"/>
            <p:cNvSpPr/>
            <p:nvPr/>
          </p:nvSpPr>
          <p:spPr>
            <a:xfrm>
              <a:off x="2464307" y="1101851"/>
              <a:ext cx="0" cy="2096135"/>
            </a:xfrm>
            <a:custGeom>
              <a:avLst/>
              <a:gdLst/>
              <a:ahLst/>
              <a:cxnLst/>
              <a:rect l="l" t="t" r="r" b="b"/>
              <a:pathLst>
                <a:path h="2096135">
                  <a:moveTo>
                    <a:pt x="0" y="0"/>
                  </a:moveTo>
                  <a:lnTo>
                    <a:pt x="0" y="2096008"/>
                  </a:lnTo>
                </a:path>
              </a:pathLst>
            </a:custGeom>
            <a:ln w="70104">
              <a:solidFill>
                <a:srgbClr val="F9FB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73223" y="1676400"/>
              <a:ext cx="649224" cy="8244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98953" y="1715261"/>
              <a:ext cx="429895" cy="646430"/>
            </a:xfrm>
            <a:custGeom>
              <a:avLst/>
              <a:gdLst/>
              <a:ahLst/>
              <a:cxnLst/>
              <a:rect l="l" t="t" r="r" b="b"/>
              <a:pathLst>
                <a:path w="429894" h="646430">
                  <a:moveTo>
                    <a:pt x="358139" y="0"/>
                  </a:moveTo>
                  <a:lnTo>
                    <a:pt x="71627" y="0"/>
                  </a:lnTo>
                  <a:lnTo>
                    <a:pt x="43773" y="5637"/>
                  </a:lnTo>
                  <a:lnTo>
                    <a:pt x="21002" y="21002"/>
                  </a:lnTo>
                  <a:lnTo>
                    <a:pt x="5637" y="43773"/>
                  </a:lnTo>
                  <a:lnTo>
                    <a:pt x="0" y="71627"/>
                  </a:lnTo>
                  <a:lnTo>
                    <a:pt x="0" y="574548"/>
                  </a:lnTo>
                  <a:lnTo>
                    <a:pt x="5637" y="602402"/>
                  </a:lnTo>
                  <a:lnTo>
                    <a:pt x="21002" y="625173"/>
                  </a:lnTo>
                  <a:lnTo>
                    <a:pt x="43773" y="640538"/>
                  </a:lnTo>
                  <a:lnTo>
                    <a:pt x="71627" y="646176"/>
                  </a:lnTo>
                  <a:lnTo>
                    <a:pt x="358139" y="646176"/>
                  </a:lnTo>
                  <a:lnTo>
                    <a:pt x="385994" y="640538"/>
                  </a:lnTo>
                  <a:lnTo>
                    <a:pt x="408765" y="625173"/>
                  </a:lnTo>
                  <a:lnTo>
                    <a:pt x="424130" y="602402"/>
                  </a:lnTo>
                  <a:lnTo>
                    <a:pt x="429768" y="574548"/>
                  </a:lnTo>
                  <a:lnTo>
                    <a:pt x="429768" y="71627"/>
                  </a:lnTo>
                  <a:lnTo>
                    <a:pt x="424130" y="43773"/>
                  </a:lnTo>
                  <a:lnTo>
                    <a:pt x="408765" y="21002"/>
                  </a:lnTo>
                  <a:lnTo>
                    <a:pt x="385994" y="5637"/>
                  </a:lnTo>
                  <a:lnTo>
                    <a:pt x="358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98953" y="1715261"/>
              <a:ext cx="429895" cy="646430"/>
            </a:xfrm>
            <a:custGeom>
              <a:avLst/>
              <a:gdLst/>
              <a:ahLst/>
              <a:cxnLst/>
              <a:rect l="l" t="t" r="r" b="b"/>
              <a:pathLst>
                <a:path w="429894" h="646430">
                  <a:moveTo>
                    <a:pt x="0" y="71627"/>
                  </a:moveTo>
                  <a:lnTo>
                    <a:pt x="5637" y="43773"/>
                  </a:lnTo>
                  <a:lnTo>
                    <a:pt x="21002" y="21002"/>
                  </a:lnTo>
                  <a:lnTo>
                    <a:pt x="43773" y="5637"/>
                  </a:lnTo>
                  <a:lnTo>
                    <a:pt x="71627" y="0"/>
                  </a:lnTo>
                  <a:lnTo>
                    <a:pt x="358139" y="0"/>
                  </a:lnTo>
                  <a:lnTo>
                    <a:pt x="385994" y="5637"/>
                  </a:lnTo>
                  <a:lnTo>
                    <a:pt x="408765" y="21002"/>
                  </a:lnTo>
                  <a:lnTo>
                    <a:pt x="424130" y="43773"/>
                  </a:lnTo>
                  <a:lnTo>
                    <a:pt x="429768" y="71627"/>
                  </a:lnTo>
                  <a:lnTo>
                    <a:pt x="429768" y="574548"/>
                  </a:lnTo>
                  <a:lnTo>
                    <a:pt x="424130" y="602402"/>
                  </a:lnTo>
                  <a:lnTo>
                    <a:pt x="408765" y="625173"/>
                  </a:lnTo>
                  <a:lnTo>
                    <a:pt x="385994" y="640538"/>
                  </a:lnTo>
                  <a:lnTo>
                    <a:pt x="358139" y="646176"/>
                  </a:lnTo>
                  <a:lnTo>
                    <a:pt x="71627" y="646176"/>
                  </a:lnTo>
                  <a:lnTo>
                    <a:pt x="43773" y="640538"/>
                  </a:lnTo>
                  <a:lnTo>
                    <a:pt x="21002" y="625173"/>
                  </a:lnTo>
                  <a:lnTo>
                    <a:pt x="5637" y="602402"/>
                  </a:lnTo>
                  <a:lnTo>
                    <a:pt x="0" y="574548"/>
                  </a:lnTo>
                  <a:lnTo>
                    <a:pt x="0" y="71627"/>
                  </a:lnTo>
                  <a:close/>
                </a:path>
              </a:pathLst>
            </a:custGeom>
            <a:ln w="25908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41625" y="1899666"/>
              <a:ext cx="344170" cy="370840"/>
            </a:xfrm>
            <a:custGeom>
              <a:avLst/>
              <a:gdLst/>
              <a:ahLst/>
              <a:cxnLst/>
              <a:rect l="l" t="t" r="r" b="b"/>
              <a:pathLst>
                <a:path w="344169" h="370839">
                  <a:moveTo>
                    <a:pt x="42672" y="0"/>
                  </a:moveTo>
                  <a:lnTo>
                    <a:pt x="343662" y="0"/>
                  </a:lnTo>
                </a:path>
                <a:path w="344169" h="370839">
                  <a:moveTo>
                    <a:pt x="0" y="45719"/>
                  </a:moveTo>
                  <a:lnTo>
                    <a:pt x="343916" y="45719"/>
                  </a:lnTo>
                </a:path>
                <a:path w="344169" h="370839">
                  <a:moveTo>
                    <a:pt x="0" y="92963"/>
                  </a:moveTo>
                  <a:lnTo>
                    <a:pt x="343916" y="92963"/>
                  </a:lnTo>
                </a:path>
                <a:path w="344169" h="370839">
                  <a:moveTo>
                    <a:pt x="0" y="138683"/>
                  </a:moveTo>
                  <a:lnTo>
                    <a:pt x="343916" y="138683"/>
                  </a:lnTo>
                </a:path>
                <a:path w="344169" h="370839">
                  <a:moveTo>
                    <a:pt x="0" y="184403"/>
                  </a:moveTo>
                  <a:lnTo>
                    <a:pt x="343916" y="184403"/>
                  </a:lnTo>
                </a:path>
                <a:path w="344169" h="370839">
                  <a:moveTo>
                    <a:pt x="0" y="231647"/>
                  </a:moveTo>
                  <a:lnTo>
                    <a:pt x="343916" y="231647"/>
                  </a:lnTo>
                </a:path>
                <a:path w="344169" h="370839">
                  <a:moveTo>
                    <a:pt x="0" y="277367"/>
                  </a:moveTo>
                  <a:lnTo>
                    <a:pt x="343916" y="277367"/>
                  </a:lnTo>
                </a:path>
                <a:path w="344169" h="370839">
                  <a:moveTo>
                    <a:pt x="0" y="323088"/>
                  </a:moveTo>
                  <a:lnTo>
                    <a:pt x="343916" y="323088"/>
                  </a:lnTo>
                </a:path>
                <a:path w="344169" h="370839">
                  <a:moveTo>
                    <a:pt x="0" y="370331"/>
                  </a:moveTo>
                  <a:lnTo>
                    <a:pt x="343916" y="370331"/>
                  </a:lnTo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12085" y="1760981"/>
              <a:ext cx="429895" cy="646430"/>
            </a:xfrm>
            <a:custGeom>
              <a:avLst/>
              <a:gdLst/>
              <a:ahLst/>
              <a:cxnLst/>
              <a:rect l="l" t="t" r="r" b="b"/>
              <a:pathLst>
                <a:path w="429894" h="646430">
                  <a:moveTo>
                    <a:pt x="358139" y="0"/>
                  </a:moveTo>
                  <a:lnTo>
                    <a:pt x="71627" y="0"/>
                  </a:lnTo>
                  <a:lnTo>
                    <a:pt x="43773" y="5637"/>
                  </a:lnTo>
                  <a:lnTo>
                    <a:pt x="21002" y="21002"/>
                  </a:lnTo>
                  <a:lnTo>
                    <a:pt x="5637" y="43773"/>
                  </a:lnTo>
                  <a:lnTo>
                    <a:pt x="0" y="71627"/>
                  </a:lnTo>
                  <a:lnTo>
                    <a:pt x="0" y="574547"/>
                  </a:lnTo>
                  <a:lnTo>
                    <a:pt x="5637" y="602402"/>
                  </a:lnTo>
                  <a:lnTo>
                    <a:pt x="21002" y="625173"/>
                  </a:lnTo>
                  <a:lnTo>
                    <a:pt x="43773" y="640538"/>
                  </a:lnTo>
                  <a:lnTo>
                    <a:pt x="71627" y="646175"/>
                  </a:lnTo>
                  <a:lnTo>
                    <a:pt x="358139" y="646175"/>
                  </a:lnTo>
                  <a:lnTo>
                    <a:pt x="385994" y="640538"/>
                  </a:lnTo>
                  <a:lnTo>
                    <a:pt x="408765" y="625173"/>
                  </a:lnTo>
                  <a:lnTo>
                    <a:pt x="424130" y="602402"/>
                  </a:lnTo>
                  <a:lnTo>
                    <a:pt x="429768" y="574547"/>
                  </a:lnTo>
                  <a:lnTo>
                    <a:pt x="429768" y="71627"/>
                  </a:lnTo>
                  <a:lnTo>
                    <a:pt x="424130" y="43773"/>
                  </a:lnTo>
                  <a:lnTo>
                    <a:pt x="408765" y="21002"/>
                  </a:lnTo>
                  <a:lnTo>
                    <a:pt x="385994" y="5637"/>
                  </a:lnTo>
                  <a:lnTo>
                    <a:pt x="358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12085" y="1760981"/>
              <a:ext cx="429895" cy="646430"/>
            </a:xfrm>
            <a:custGeom>
              <a:avLst/>
              <a:gdLst/>
              <a:ahLst/>
              <a:cxnLst/>
              <a:rect l="l" t="t" r="r" b="b"/>
              <a:pathLst>
                <a:path w="429894" h="646430">
                  <a:moveTo>
                    <a:pt x="0" y="71627"/>
                  </a:moveTo>
                  <a:lnTo>
                    <a:pt x="5637" y="43773"/>
                  </a:lnTo>
                  <a:lnTo>
                    <a:pt x="21002" y="21002"/>
                  </a:lnTo>
                  <a:lnTo>
                    <a:pt x="43773" y="5637"/>
                  </a:lnTo>
                  <a:lnTo>
                    <a:pt x="71627" y="0"/>
                  </a:lnTo>
                  <a:lnTo>
                    <a:pt x="358139" y="0"/>
                  </a:lnTo>
                  <a:lnTo>
                    <a:pt x="385994" y="5637"/>
                  </a:lnTo>
                  <a:lnTo>
                    <a:pt x="408765" y="21002"/>
                  </a:lnTo>
                  <a:lnTo>
                    <a:pt x="424130" y="43773"/>
                  </a:lnTo>
                  <a:lnTo>
                    <a:pt x="429768" y="71627"/>
                  </a:lnTo>
                  <a:lnTo>
                    <a:pt x="429768" y="574547"/>
                  </a:lnTo>
                  <a:lnTo>
                    <a:pt x="424130" y="602402"/>
                  </a:lnTo>
                  <a:lnTo>
                    <a:pt x="408765" y="625173"/>
                  </a:lnTo>
                  <a:lnTo>
                    <a:pt x="385994" y="640538"/>
                  </a:lnTo>
                  <a:lnTo>
                    <a:pt x="358139" y="646175"/>
                  </a:lnTo>
                  <a:lnTo>
                    <a:pt x="71627" y="646175"/>
                  </a:lnTo>
                  <a:lnTo>
                    <a:pt x="43773" y="640538"/>
                  </a:lnTo>
                  <a:lnTo>
                    <a:pt x="21002" y="625173"/>
                  </a:lnTo>
                  <a:lnTo>
                    <a:pt x="5637" y="602402"/>
                  </a:lnTo>
                  <a:lnTo>
                    <a:pt x="0" y="574547"/>
                  </a:lnTo>
                  <a:lnTo>
                    <a:pt x="0" y="71627"/>
                  </a:lnTo>
                  <a:close/>
                </a:path>
              </a:pathLst>
            </a:custGeom>
            <a:ln w="25908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54757" y="1945386"/>
              <a:ext cx="344170" cy="370840"/>
            </a:xfrm>
            <a:custGeom>
              <a:avLst/>
              <a:gdLst/>
              <a:ahLst/>
              <a:cxnLst/>
              <a:rect l="l" t="t" r="r" b="b"/>
              <a:pathLst>
                <a:path w="344169" h="370839">
                  <a:moveTo>
                    <a:pt x="42672" y="0"/>
                  </a:moveTo>
                  <a:lnTo>
                    <a:pt x="343662" y="0"/>
                  </a:lnTo>
                </a:path>
                <a:path w="344169" h="370839">
                  <a:moveTo>
                    <a:pt x="0" y="47243"/>
                  </a:moveTo>
                  <a:lnTo>
                    <a:pt x="343916" y="47243"/>
                  </a:lnTo>
                </a:path>
                <a:path w="344169" h="370839">
                  <a:moveTo>
                    <a:pt x="0" y="92963"/>
                  </a:moveTo>
                  <a:lnTo>
                    <a:pt x="343916" y="92963"/>
                  </a:lnTo>
                </a:path>
                <a:path w="344169" h="370839">
                  <a:moveTo>
                    <a:pt x="0" y="138683"/>
                  </a:moveTo>
                  <a:lnTo>
                    <a:pt x="343916" y="138683"/>
                  </a:lnTo>
                </a:path>
                <a:path w="344169" h="370839">
                  <a:moveTo>
                    <a:pt x="0" y="185927"/>
                  </a:moveTo>
                  <a:lnTo>
                    <a:pt x="343916" y="185927"/>
                  </a:lnTo>
                </a:path>
                <a:path w="344169" h="370839">
                  <a:moveTo>
                    <a:pt x="0" y="231647"/>
                  </a:moveTo>
                  <a:lnTo>
                    <a:pt x="343916" y="231647"/>
                  </a:lnTo>
                </a:path>
                <a:path w="344169" h="370839">
                  <a:moveTo>
                    <a:pt x="0" y="277368"/>
                  </a:moveTo>
                  <a:lnTo>
                    <a:pt x="343916" y="277368"/>
                  </a:lnTo>
                </a:path>
                <a:path w="344169" h="370839">
                  <a:moveTo>
                    <a:pt x="0" y="324612"/>
                  </a:moveTo>
                  <a:lnTo>
                    <a:pt x="343916" y="324612"/>
                  </a:lnTo>
                </a:path>
                <a:path w="344169" h="370839">
                  <a:moveTo>
                    <a:pt x="0" y="370331"/>
                  </a:moveTo>
                  <a:lnTo>
                    <a:pt x="343916" y="370331"/>
                  </a:lnTo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96311" y="94183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831" y="0"/>
                  </a:move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6424" y="227636"/>
                  </a:lnTo>
                  <a:lnTo>
                    <a:pt x="24553" y="270594"/>
                  </a:lnTo>
                  <a:lnTo>
                    <a:pt x="52673" y="306990"/>
                  </a:lnTo>
                  <a:lnTo>
                    <a:pt x="89069" y="335110"/>
                  </a:lnTo>
                  <a:lnTo>
                    <a:pt x="132027" y="353239"/>
                  </a:lnTo>
                  <a:lnTo>
                    <a:pt x="179831" y="359663"/>
                  </a:lnTo>
                  <a:lnTo>
                    <a:pt x="227636" y="353239"/>
                  </a:lnTo>
                  <a:lnTo>
                    <a:pt x="270594" y="335110"/>
                  </a:lnTo>
                  <a:lnTo>
                    <a:pt x="306990" y="306990"/>
                  </a:lnTo>
                  <a:lnTo>
                    <a:pt x="335110" y="270594"/>
                  </a:lnTo>
                  <a:lnTo>
                    <a:pt x="353239" y="227636"/>
                  </a:lnTo>
                  <a:lnTo>
                    <a:pt x="359663" y="179831"/>
                  </a:lnTo>
                  <a:lnTo>
                    <a:pt x="353239" y="132027"/>
                  </a:lnTo>
                  <a:lnTo>
                    <a:pt x="335110" y="89069"/>
                  </a:lnTo>
                  <a:lnTo>
                    <a:pt x="306990" y="52673"/>
                  </a:lnTo>
                  <a:lnTo>
                    <a:pt x="270594" y="24553"/>
                  </a:lnTo>
                  <a:lnTo>
                    <a:pt x="227636" y="6424"/>
                  </a:lnTo>
                  <a:lnTo>
                    <a:pt x="179831" y="0"/>
                  </a:lnTo>
                  <a:close/>
                </a:path>
              </a:pathLst>
            </a:custGeom>
            <a:solidFill>
              <a:srgbClr val="003C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496311" y="94183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1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3" y="179831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1" y="359663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1"/>
                  </a:lnTo>
                  <a:close/>
                </a:path>
              </a:pathLst>
            </a:custGeom>
            <a:ln w="640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5106923" y="3328415"/>
            <a:ext cx="3546475" cy="1013460"/>
            <a:chOff x="5106923" y="3328415"/>
            <a:chExt cx="3546475" cy="1013460"/>
          </a:xfrm>
        </p:grpSpPr>
        <p:sp>
          <p:nvSpPr>
            <p:cNvPr id="28" name="object 28"/>
            <p:cNvSpPr/>
            <p:nvPr/>
          </p:nvSpPr>
          <p:spPr>
            <a:xfrm>
              <a:off x="5106923" y="3328415"/>
              <a:ext cx="3546475" cy="1013460"/>
            </a:xfrm>
            <a:custGeom>
              <a:avLst/>
              <a:gdLst/>
              <a:ahLst/>
              <a:cxnLst/>
              <a:rect l="l" t="t" r="r" b="b"/>
              <a:pathLst>
                <a:path w="3546475" h="1013460">
                  <a:moveTo>
                    <a:pt x="3546348" y="0"/>
                  </a:moveTo>
                  <a:lnTo>
                    <a:pt x="0" y="0"/>
                  </a:lnTo>
                  <a:lnTo>
                    <a:pt x="0" y="1013459"/>
                  </a:lnTo>
                  <a:lnTo>
                    <a:pt x="3546348" y="1013459"/>
                  </a:lnTo>
                  <a:lnTo>
                    <a:pt x="3546348" y="0"/>
                  </a:lnTo>
                  <a:close/>
                </a:path>
              </a:pathLst>
            </a:custGeom>
            <a:solidFill>
              <a:srgbClr val="D5DB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31891" y="3453383"/>
              <a:ext cx="758951" cy="8458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106923" y="3328415"/>
            <a:ext cx="3546475" cy="1013460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810895">
              <a:lnSpc>
                <a:spcPct val="100000"/>
              </a:lnSpc>
              <a:spcBef>
                <a:spcPts val="1330"/>
              </a:spcBef>
            </a:pP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Extensiones</a:t>
            </a:r>
            <a:r>
              <a:rPr sz="1400" spc="-7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404545"/>
                </a:solidFill>
                <a:latin typeface="Arial"/>
                <a:cs typeface="Arial"/>
              </a:rPr>
              <a:t>permitidas:</a:t>
            </a:r>
            <a:endParaRPr sz="1400">
              <a:latin typeface="Arial"/>
              <a:cs typeface="Arial"/>
            </a:endParaRPr>
          </a:p>
          <a:p>
            <a:pPr marL="810895" marR="250190" indent="39370">
              <a:lnSpc>
                <a:spcPct val="100000"/>
              </a:lnSpc>
            </a:pPr>
            <a:r>
              <a:rPr sz="1400" spc="35" dirty="0">
                <a:solidFill>
                  <a:srgbClr val="002352"/>
                </a:solidFill>
                <a:latin typeface="Calibri"/>
                <a:cs typeface="Calibri"/>
              </a:rPr>
              <a:t>jpg, jpeg, </a:t>
            </a:r>
            <a:r>
              <a:rPr sz="1400" spc="50" dirty="0">
                <a:solidFill>
                  <a:srgbClr val="002352"/>
                </a:solidFill>
                <a:latin typeface="Calibri"/>
                <a:cs typeface="Calibri"/>
              </a:rPr>
              <a:t>png,</a:t>
            </a:r>
            <a:r>
              <a:rPr sz="1400" spc="-22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2352"/>
                </a:solidFill>
                <a:latin typeface="Calibri"/>
                <a:cs typeface="Calibri"/>
              </a:rPr>
              <a:t>tiff, </a:t>
            </a:r>
            <a:r>
              <a:rPr sz="1400" spc="25" dirty="0">
                <a:solidFill>
                  <a:srgbClr val="002352"/>
                </a:solidFill>
                <a:latin typeface="Calibri"/>
                <a:cs typeface="Calibri"/>
              </a:rPr>
              <a:t>pdf, gif, </a:t>
            </a:r>
            <a:r>
              <a:rPr sz="1400" spc="35" dirty="0">
                <a:solidFill>
                  <a:srgbClr val="002352"/>
                </a:solidFill>
                <a:latin typeface="Calibri"/>
                <a:cs typeface="Calibri"/>
              </a:rPr>
              <a:t>docx,  </a:t>
            </a:r>
            <a:r>
              <a:rPr sz="1400" spc="25" dirty="0">
                <a:solidFill>
                  <a:srgbClr val="002352"/>
                </a:solidFill>
                <a:latin typeface="Calibri"/>
                <a:cs typeface="Calibri"/>
              </a:rPr>
              <a:t>doc,</a:t>
            </a:r>
            <a:r>
              <a:rPr sz="1400" spc="-2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400" spc="25" dirty="0">
                <a:solidFill>
                  <a:srgbClr val="002352"/>
                </a:solidFill>
                <a:latin typeface="Calibri"/>
                <a:cs typeface="Calibri"/>
              </a:rPr>
              <a:t>xlsx,</a:t>
            </a:r>
            <a:r>
              <a:rPr sz="1400" spc="-3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400" spc="15" dirty="0">
                <a:solidFill>
                  <a:srgbClr val="002352"/>
                </a:solidFill>
                <a:latin typeface="Calibri"/>
                <a:cs typeface="Calibri"/>
              </a:rPr>
              <a:t>xls,</a:t>
            </a:r>
            <a:r>
              <a:rPr sz="1400" spc="-3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400" spc="25" dirty="0">
                <a:solidFill>
                  <a:srgbClr val="002352"/>
                </a:solidFill>
                <a:latin typeface="Calibri"/>
                <a:cs typeface="Calibri"/>
              </a:rPr>
              <a:t>ppt,</a:t>
            </a:r>
            <a:r>
              <a:rPr sz="1400" spc="-2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400" spc="70" dirty="0">
                <a:solidFill>
                  <a:srgbClr val="002352"/>
                </a:solidFill>
                <a:latin typeface="Calibri"/>
                <a:cs typeface="Calibri"/>
              </a:rPr>
              <a:t>zip</a:t>
            </a:r>
            <a:r>
              <a:rPr sz="1400" spc="-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002352"/>
                </a:solidFill>
                <a:latin typeface="Calibri"/>
                <a:cs typeface="Calibri"/>
              </a:rPr>
              <a:t>y</a:t>
            </a:r>
            <a:r>
              <a:rPr sz="1400" spc="-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2352"/>
                </a:solidFill>
                <a:latin typeface="Calibri"/>
                <a:cs typeface="Calibri"/>
              </a:rPr>
              <a:t>rar.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04468" y="4198111"/>
            <a:ext cx="30378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404545"/>
                </a:solidFill>
                <a:latin typeface="Arial"/>
                <a:cs typeface="Arial"/>
              </a:rPr>
              <a:t>Consulta</a:t>
            </a:r>
            <a:r>
              <a:rPr sz="14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u="heavy" spc="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6" action="ppaction://hlinksldjump"/>
              </a:rPr>
              <a:t>posibles</a:t>
            </a:r>
            <a:r>
              <a:rPr sz="1400" u="heavy" spc="-10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400" u="heavy" spc="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6" action="ppaction://hlinksldjump"/>
              </a:rPr>
              <a:t>dudas</a:t>
            </a:r>
            <a:r>
              <a:rPr sz="1400" u="heavy" spc="-10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400" u="heavy" spc="-3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6" action="ppaction://hlinksldjump"/>
              </a:rPr>
              <a:t>e</a:t>
            </a:r>
            <a:r>
              <a:rPr sz="1400" u="heavy" spc="-8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400" u="heavy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6" action="ppaction://hlinksldjump"/>
              </a:rPr>
              <a:t>incidencias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46598" y="2402586"/>
            <a:ext cx="371538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328930">
              <a:lnSpc>
                <a:spcPct val="100000"/>
              </a:lnSpc>
              <a:spcBef>
                <a:spcPts val="100"/>
              </a:spcBef>
            </a:pPr>
            <a:r>
              <a:rPr sz="1400" spc="-40" dirty="0">
                <a:solidFill>
                  <a:srgbClr val="002355"/>
                </a:solidFill>
                <a:latin typeface="Arial"/>
                <a:cs typeface="Arial"/>
              </a:rPr>
              <a:t>Escanea </a:t>
            </a:r>
            <a:r>
              <a:rPr sz="1400" spc="35" dirty="0">
                <a:solidFill>
                  <a:srgbClr val="002355"/>
                </a:solidFill>
                <a:latin typeface="Arial"/>
                <a:cs typeface="Arial"/>
              </a:rPr>
              <a:t>o </a:t>
            </a:r>
            <a:r>
              <a:rPr sz="1400" spc="50" dirty="0">
                <a:solidFill>
                  <a:srgbClr val="002355"/>
                </a:solidFill>
                <a:latin typeface="Arial"/>
                <a:cs typeface="Arial"/>
              </a:rPr>
              <a:t>fotografía </a:t>
            </a:r>
            <a:r>
              <a:rPr sz="1400" dirty="0">
                <a:solidFill>
                  <a:srgbClr val="002355"/>
                </a:solidFill>
                <a:latin typeface="Arial"/>
                <a:cs typeface="Arial"/>
              </a:rPr>
              <a:t>los </a:t>
            </a:r>
            <a:r>
              <a:rPr sz="1400" spc="35" dirty="0">
                <a:solidFill>
                  <a:srgbClr val="002355"/>
                </a:solidFill>
                <a:latin typeface="Arial"/>
                <a:cs typeface="Arial"/>
              </a:rPr>
              <a:t>documentos 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con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un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404545"/>
                </a:solidFill>
                <a:latin typeface="Arial"/>
                <a:cs typeface="Arial"/>
              </a:rPr>
              <a:t>tamaño</a:t>
            </a:r>
            <a:r>
              <a:rPr sz="14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404545"/>
                </a:solidFill>
                <a:latin typeface="Arial"/>
                <a:cs typeface="Arial"/>
              </a:rPr>
              <a:t>máximo</a:t>
            </a:r>
            <a:r>
              <a:rPr sz="140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404545"/>
                </a:solidFill>
                <a:latin typeface="Arial"/>
                <a:cs typeface="Arial"/>
              </a:rPr>
              <a:t>2M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guárdalos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en</a:t>
            </a:r>
            <a:endParaRPr sz="1400">
              <a:latin typeface="Arial"/>
              <a:cs typeface="Arial"/>
            </a:endParaRPr>
          </a:p>
          <a:p>
            <a:pPr marL="726440" marR="260985" indent="-462280">
              <a:lnSpc>
                <a:spcPct val="100000"/>
              </a:lnSpc>
              <a:spcBef>
                <a:spcPts val="5"/>
              </a:spcBef>
            </a:pPr>
            <a:r>
              <a:rPr sz="1400" spc="10" dirty="0">
                <a:solidFill>
                  <a:srgbClr val="404545"/>
                </a:solidFill>
                <a:latin typeface="Arial"/>
                <a:cs typeface="Arial"/>
              </a:rPr>
              <a:t>alguna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carpeta</a:t>
            </a:r>
            <a:r>
              <a:rPr sz="1400" spc="-10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404545"/>
                </a:solidFill>
                <a:latin typeface="Arial"/>
                <a:cs typeface="Arial"/>
              </a:rPr>
              <a:t>tu</a:t>
            </a:r>
            <a:r>
              <a:rPr sz="1400" spc="-12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2100" spc="-37" baseline="-11904" dirty="0">
                <a:solidFill>
                  <a:srgbClr val="404545"/>
                </a:solidFill>
                <a:latin typeface="Arial"/>
                <a:cs typeface="Arial"/>
              </a:rPr>
              <a:t>,</a:t>
            </a:r>
            <a:r>
              <a:rPr sz="1400" spc="-25" dirty="0">
                <a:solidFill>
                  <a:srgbClr val="404545"/>
                </a:solidFill>
                <a:latin typeface="Arial"/>
                <a:cs typeface="Arial"/>
              </a:rPr>
              <a:t>equipo</a:t>
            </a:r>
            <a:r>
              <a:rPr sz="14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para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404545"/>
                </a:solidFill>
                <a:latin typeface="Arial"/>
                <a:cs typeface="Arial"/>
              </a:rPr>
              <a:t>poder  </a:t>
            </a:r>
            <a:r>
              <a:rPr sz="1400" spc="30" dirty="0">
                <a:solidFill>
                  <a:srgbClr val="002352"/>
                </a:solidFill>
                <a:latin typeface="Arial"/>
                <a:cs typeface="Arial"/>
              </a:rPr>
              <a:t>adjuntarlos</a:t>
            </a:r>
            <a:r>
              <a:rPr sz="1400" spc="-100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404545"/>
                </a:solidFill>
                <a:latin typeface="Arial"/>
                <a:cs typeface="Arial"/>
              </a:rPr>
              <a:t>individualmente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24027" y="922019"/>
            <a:ext cx="424180" cy="425450"/>
            <a:chOff x="224027" y="922019"/>
            <a:chExt cx="424180" cy="425450"/>
          </a:xfrm>
        </p:grpSpPr>
        <p:sp>
          <p:nvSpPr>
            <p:cNvPr id="34" name="object 34"/>
            <p:cNvSpPr/>
            <p:nvPr/>
          </p:nvSpPr>
          <p:spPr>
            <a:xfrm>
              <a:off x="256031" y="954023"/>
              <a:ext cx="360045" cy="361315"/>
            </a:xfrm>
            <a:custGeom>
              <a:avLst/>
              <a:gdLst/>
              <a:ahLst/>
              <a:cxnLst/>
              <a:rect l="l" t="t" r="r" b="b"/>
              <a:pathLst>
                <a:path w="360045" h="361315">
                  <a:moveTo>
                    <a:pt x="179832" y="0"/>
                  </a:moveTo>
                  <a:lnTo>
                    <a:pt x="132027" y="6454"/>
                  </a:lnTo>
                  <a:lnTo>
                    <a:pt x="89069" y="24666"/>
                  </a:lnTo>
                  <a:lnTo>
                    <a:pt x="52673" y="52911"/>
                  </a:lnTo>
                  <a:lnTo>
                    <a:pt x="24553" y="89464"/>
                  </a:lnTo>
                  <a:lnTo>
                    <a:pt x="6424" y="132600"/>
                  </a:lnTo>
                  <a:lnTo>
                    <a:pt x="0" y="180593"/>
                  </a:lnTo>
                  <a:lnTo>
                    <a:pt x="6424" y="228587"/>
                  </a:lnTo>
                  <a:lnTo>
                    <a:pt x="24553" y="271723"/>
                  </a:lnTo>
                  <a:lnTo>
                    <a:pt x="52673" y="308276"/>
                  </a:lnTo>
                  <a:lnTo>
                    <a:pt x="89069" y="336521"/>
                  </a:lnTo>
                  <a:lnTo>
                    <a:pt x="132027" y="354733"/>
                  </a:lnTo>
                  <a:lnTo>
                    <a:pt x="179832" y="361188"/>
                  </a:lnTo>
                  <a:lnTo>
                    <a:pt x="227636" y="354733"/>
                  </a:lnTo>
                  <a:lnTo>
                    <a:pt x="270594" y="336521"/>
                  </a:lnTo>
                  <a:lnTo>
                    <a:pt x="306990" y="308276"/>
                  </a:lnTo>
                  <a:lnTo>
                    <a:pt x="335110" y="271723"/>
                  </a:lnTo>
                  <a:lnTo>
                    <a:pt x="353239" y="228587"/>
                  </a:lnTo>
                  <a:lnTo>
                    <a:pt x="359663" y="180593"/>
                  </a:lnTo>
                  <a:lnTo>
                    <a:pt x="353239" y="132600"/>
                  </a:lnTo>
                  <a:lnTo>
                    <a:pt x="335110" y="89464"/>
                  </a:lnTo>
                  <a:lnTo>
                    <a:pt x="306990" y="52911"/>
                  </a:lnTo>
                  <a:lnTo>
                    <a:pt x="270594" y="24666"/>
                  </a:lnTo>
                  <a:lnTo>
                    <a:pt x="227636" y="645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003C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6031" y="954023"/>
              <a:ext cx="360045" cy="361315"/>
            </a:xfrm>
            <a:custGeom>
              <a:avLst/>
              <a:gdLst/>
              <a:ahLst/>
              <a:cxnLst/>
              <a:rect l="l" t="t" r="r" b="b"/>
              <a:pathLst>
                <a:path w="360045" h="361315">
                  <a:moveTo>
                    <a:pt x="0" y="180593"/>
                  </a:moveTo>
                  <a:lnTo>
                    <a:pt x="6424" y="132600"/>
                  </a:lnTo>
                  <a:lnTo>
                    <a:pt x="24553" y="89464"/>
                  </a:lnTo>
                  <a:lnTo>
                    <a:pt x="52673" y="52911"/>
                  </a:lnTo>
                  <a:lnTo>
                    <a:pt x="89069" y="24666"/>
                  </a:lnTo>
                  <a:lnTo>
                    <a:pt x="132027" y="6454"/>
                  </a:lnTo>
                  <a:lnTo>
                    <a:pt x="179832" y="0"/>
                  </a:lnTo>
                  <a:lnTo>
                    <a:pt x="227636" y="6454"/>
                  </a:lnTo>
                  <a:lnTo>
                    <a:pt x="270594" y="24666"/>
                  </a:lnTo>
                  <a:lnTo>
                    <a:pt x="306990" y="52911"/>
                  </a:lnTo>
                  <a:lnTo>
                    <a:pt x="335110" y="89464"/>
                  </a:lnTo>
                  <a:lnTo>
                    <a:pt x="353239" y="132600"/>
                  </a:lnTo>
                  <a:lnTo>
                    <a:pt x="359663" y="180593"/>
                  </a:lnTo>
                  <a:lnTo>
                    <a:pt x="353239" y="228587"/>
                  </a:lnTo>
                  <a:lnTo>
                    <a:pt x="335110" y="271723"/>
                  </a:lnTo>
                  <a:lnTo>
                    <a:pt x="306990" y="308276"/>
                  </a:lnTo>
                  <a:lnTo>
                    <a:pt x="270594" y="336521"/>
                  </a:lnTo>
                  <a:lnTo>
                    <a:pt x="227636" y="354733"/>
                  </a:lnTo>
                  <a:lnTo>
                    <a:pt x="179832" y="361188"/>
                  </a:lnTo>
                  <a:lnTo>
                    <a:pt x="132027" y="354733"/>
                  </a:lnTo>
                  <a:lnTo>
                    <a:pt x="89069" y="336521"/>
                  </a:lnTo>
                  <a:lnTo>
                    <a:pt x="52673" y="308276"/>
                  </a:lnTo>
                  <a:lnTo>
                    <a:pt x="24553" y="271723"/>
                  </a:lnTo>
                  <a:lnTo>
                    <a:pt x="6424" y="228587"/>
                  </a:lnTo>
                  <a:lnTo>
                    <a:pt x="0" y="180593"/>
                  </a:lnTo>
                  <a:close/>
                </a:path>
              </a:pathLst>
            </a:custGeom>
            <a:ln w="640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71347" y="1009650"/>
            <a:ext cx="1289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80" dirty="0">
                <a:solidFill>
                  <a:srgbClr val="FFC000"/>
                </a:solidFill>
                <a:latin typeface="Lucida Sans"/>
                <a:cs typeface="Lucida Sans"/>
              </a:rPr>
              <a:t>1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3514" y="1180338"/>
            <a:ext cx="177863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80" dirty="0">
                <a:solidFill>
                  <a:srgbClr val="002355"/>
                </a:solidFill>
                <a:latin typeface="Lucida Sans"/>
                <a:cs typeface="Lucida Sans"/>
              </a:rPr>
              <a:t>Consulta </a:t>
            </a:r>
            <a:r>
              <a:rPr sz="1400" b="1" spc="-95" dirty="0">
                <a:solidFill>
                  <a:srgbClr val="002355"/>
                </a:solidFill>
                <a:latin typeface="Lucida Sans"/>
                <a:cs typeface="Lucida Sans"/>
              </a:rPr>
              <a:t>las </a:t>
            </a:r>
            <a:r>
              <a:rPr sz="1400" b="1" u="heavy" spc="-9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Lucida Sans"/>
                <a:cs typeface="Lucida Sans"/>
                <a:hlinkClick r:id="rId7"/>
              </a:rPr>
              <a:t>bases</a:t>
            </a:r>
            <a:r>
              <a:rPr sz="1400" b="1" spc="-325" dirty="0">
                <a:solidFill>
                  <a:srgbClr val="009999"/>
                </a:solidFill>
                <a:latin typeface="Lucida Sans"/>
                <a:cs typeface="Lucida Sans"/>
                <a:hlinkClick r:id="rId7"/>
              </a:rPr>
              <a:t> </a:t>
            </a: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de</a:t>
            </a:r>
            <a:endParaRPr sz="14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</a:pPr>
            <a:r>
              <a:rPr sz="1400" b="1" spc="-75" dirty="0">
                <a:solidFill>
                  <a:srgbClr val="002355"/>
                </a:solidFill>
                <a:latin typeface="Lucida Sans"/>
                <a:cs typeface="Lucida Sans"/>
              </a:rPr>
              <a:t>la</a:t>
            </a:r>
            <a:r>
              <a:rPr sz="1400" b="1" spc="-15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002355"/>
                </a:solidFill>
                <a:latin typeface="Lucida Sans"/>
                <a:cs typeface="Lucida Sans"/>
              </a:rPr>
              <a:t>convocatoria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94715" y="2460447"/>
            <a:ext cx="133413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Publicadas en</a:t>
            </a:r>
            <a:r>
              <a:rPr sz="1400" spc="-22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  <a:p>
            <a:pPr marL="160020" marR="181610" indent="-147955">
              <a:lnSpc>
                <a:spcPct val="100000"/>
              </a:lnSpc>
            </a:pPr>
            <a:r>
              <a:rPr sz="1400" spc="145" dirty="0">
                <a:solidFill>
                  <a:srgbClr val="002352"/>
                </a:solidFill>
                <a:latin typeface="Arial"/>
                <a:cs typeface="Arial"/>
              </a:rPr>
              <a:t>w</a:t>
            </a:r>
            <a:r>
              <a:rPr sz="1400" spc="-30" dirty="0">
                <a:solidFill>
                  <a:srgbClr val="002352"/>
                </a:solidFill>
                <a:latin typeface="Arial"/>
                <a:cs typeface="Arial"/>
              </a:rPr>
              <a:t>e</a:t>
            </a:r>
            <a:r>
              <a:rPr sz="1400" spc="120" dirty="0">
                <a:solidFill>
                  <a:srgbClr val="002352"/>
                </a:solidFill>
                <a:latin typeface="Arial"/>
                <a:cs typeface="Arial"/>
              </a:rPr>
              <a:t>b/</a:t>
            </a:r>
            <a:r>
              <a:rPr sz="1400" spc="-10" dirty="0">
                <a:solidFill>
                  <a:srgbClr val="002352"/>
                </a:solidFill>
                <a:latin typeface="Arial"/>
                <a:cs typeface="Arial"/>
              </a:rPr>
              <a:t>c</a:t>
            </a:r>
            <a:r>
              <a:rPr sz="1400" spc="5" dirty="0">
                <a:solidFill>
                  <a:srgbClr val="002352"/>
                </a:solidFill>
                <a:latin typeface="Arial"/>
                <a:cs typeface="Arial"/>
              </a:rPr>
              <a:t>one</a:t>
            </a:r>
            <a:r>
              <a:rPr sz="1400" spc="10" dirty="0">
                <a:solidFill>
                  <a:srgbClr val="002352"/>
                </a:solidFill>
                <a:latin typeface="Arial"/>
                <a:cs typeface="Arial"/>
              </a:rPr>
              <a:t>c</a:t>
            </a:r>
            <a:r>
              <a:rPr sz="1400" spc="150" dirty="0">
                <a:solidFill>
                  <a:srgbClr val="002352"/>
                </a:solidFill>
                <a:latin typeface="Arial"/>
                <a:cs typeface="Arial"/>
              </a:rPr>
              <a:t>t</a:t>
            </a:r>
            <a:r>
              <a:rPr sz="1400" spc="-85" dirty="0">
                <a:solidFill>
                  <a:srgbClr val="002352"/>
                </a:solidFill>
                <a:latin typeface="Arial"/>
                <a:cs typeface="Arial"/>
              </a:rPr>
              <a:t>@  </a:t>
            </a:r>
            <a:r>
              <a:rPr sz="1400" spc="20" dirty="0">
                <a:solidFill>
                  <a:srgbClr val="002352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2352"/>
                </a:solidFill>
                <a:latin typeface="Arial"/>
                <a:cs typeface="Arial"/>
              </a:rPr>
              <a:t>Correos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12898" y="996441"/>
            <a:ext cx="1289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80" dirty="0">
                <a:solidFill>
                  <a:srgbClr val="FFC000"/>
                </a:solidFill>
                <a:latin typeface="Lucida Sans"/>
                <a:cs typeface="Lucida Sans"/>
              </a:rPr>
              <a:t>2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23717" y="1344879"/>
            <a:ext cx="150558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80" dirty="0">
                <a:solidFill>
                  <a:srgbClr val="002355"/>
                </a:solidFill>
                <a:latin typeface="Lucida Sans"/>
                <a:cs typeface="Lucida Sans"/>
              </a:rPr>
              <a:t>Consulta </a:t>
            </a:r>
            <a:r>
              <a:rPr sz="1400" b="1" spc="-75" dirty="0">
                <a:solidFill>
                  <a:srgbClr val="002355"/>
                </a:solidFill>
                <a:latin typeface="Lucida Sans"/>
                <a:cs typeface="Lucida Sans"/>
              </a:rPr>
              <a:t>la</a:t>
            </a:r>
            <a:r>
              <a:rPr sz="1400" b="1" spc="-24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u="heavy" spc="-3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Lucida Sans"/>
                <a:cs typeface="Lucida Sans"/>
                <a:hlinkClick r:id="rId8"/>
              </a:rPr>
              <a:t>oferta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53614" y="2478151"/>
            <a:ext cx="16452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404545"/>
                </a:solidFill>
                <a:latin typeface="Arial"/>
                <a:cs typeface="Arial"/>
              </a:rPr>
              <a:t>Consulta </a:t>
            </a:r>
            <a:r>
              <a:rPr sz="1400" spc="20" dirty="0">
                <a:solidFill>
                  <a:srgbClr val="002352"/>
                </a:solidFill>
                <a:latin typeface="Arial"/>
                <a:cs typeface="Arial"/>
              </a:rPr>
              <a:t>qué</a:t>
            </a:r>
            <a:r>
              <a:rPr sz="1400" spc="-245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2352"/>
                </a:solidFill>
                <a:latin typeface="Arial"/>
                <a:cs typeface="Arial"/>
              </a:rPr>
              <a:t>bolsas  </a:t>
            </a:r>
            <a:r>
              <a:rPr sz="1400" spc="-25" dirty="0">
                <a:solidFill>
                  <a:srgbClr val="404545"/>
                </a:solidFill>
                <a:latin typeface="Arial"/>
                <a:cs typeface="Arial"/>
              </a:rPr>
              <a:t>deseas</a:t>
            </a:r>
            <a:r>
              <a:rPr sz="1400" spc="-12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404545"/>
                </a:solidFill>
                <a:latin typeface="Arial"/>
                <a:cs typeface="Arial"/>
              </a:rPr>
              <a:t>solicitar</a:t>
            </a:r>
            <a:r>
              <a:rPr sz="1400" spc="-13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y</a:t>
            </a:r>
            <a:r>
              <a:rPr sz="140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04545"/>
                </a:solidFill>
                <a:latin typeface="Arial"/>
                <a:cs typeface="Arial"/>
              </a:rPr>
              <a:t>las  </a:t>
            </a:r>
            <a:r>
              <a:rPr sz="1400" spc="-5" dirty="0">
                <a:solidFill>
                  <a:srgbClr val="002352"/>
                </a:solidFill>
                <a:latin typeface="Arial"/>
                <a:cs typeface="Arial"/>
              </a:rPr>
              <a:t>plazas</a:t>
            </a:r>
            <a:r>
              <a:rPr sz="1400" spc="-114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404545"/>
                </a:solidFill>
                <a:latin typeface="Arial"/>
                <a:cs typeface="Arial"/>
              </a:rPr>
              <a:t>ofertadas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4768596" y="917447"/>
            <a:ext cx="424180" cy="424180"/>
            <a:chOff x="4768596" y="917447"/>
            <a:chExt cx="424180" cy="424180"/>
          </a:xfrm>
        </p:grpSpPr>
        <p:sp>
          <p:nvSpPr>
            <p:cNvPr id="43" name="object 43"/>
            <p:cNvSpPr/>
            <p:nvPr/>
          </p:nvSpPr>
          <p:spPr>
            <a:xfrm>
              <a:off x="4800600" y="94945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832" y="0"/>
                  </a:move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2"/>
                  </a:lnTo>
                  <a:lnTo>
                    <a:pt x="6424" y="227636"/>
                  </a:lnTo>
                  <a:lnTo>
                    <a:pt x="24553" y="270594"/>
                  </a:lnTo>
                  <a:lnTo>
                    <a:pt x="52673" y="306990"/>
                  </a:lnTo>
                  <a:lnTo>
                    <a:pt x="89069" y="335110"/>
                  </a:lnTo>
                  <a:lnTo>
                    <a:pt x="132027" y="353239"/>
                  </a:lnTo>
                  <a:lnTo>
                    <a:pt x="179832" y="359663"/>
                  </a:lnTo>
                  <a:lnTo>
                    <a:pt x="227636" y="353239"/>
                  </a:lnTo>
                  <a:lnTo>
                    <a:pt x="270594" y="335110"/>
                  </a:lnTo>
                  <a:lnTo>
                    <a:pt x="306990" y="306990"/>
                  </a:lnTo>
                  <a:lnTo>
                    <a:pt x="335110" y="270594"/>
                  </a:lnTo>
                  <a:lnTo>
                    <a:pt x="353239" y="227636"/>
                  </a:lnTo>
                  <a:lnTo>
                    <a:pt x="359663" y="179832"/>
                  </a:lnTo>
                  <a:lnTo>
                    <a:pt x="353239" y="132027"/>
                  </a:lnTo>
                  <a:lnTo>
                    <a:pt x="335110" y="89069"/>
                  </a:lnTo>
                  <a:lnTo>
                    <a:pt x="306990" y="52673"/>
                  </a:lnTo>
                  <a:lnTo>
                    <a:pt x="270594" y="24553"/>
                  </a:lnTo>
                  <a:lnTo>
                    <a:pt x="227636" y="642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003C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00600" y="94945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832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2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3" y="179832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2" y="359663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2"/>
                  </a:lnTo>
                  <a:close/>
                </a:path>
              </a:pathLst>
            </a:custGeom>
            <a:ln w="640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6210300" y="1217675"/>
            <a:ext cx="2771140" cy="1234440"/>
            <a:chOff x="6210300" y="1217675"/>
            <a:chExt cx="2771140" cy="1234440"/>
          </a:xfrm>
        </p:grpSpPr>
        <p:sp>
          <p:nvSpPr>
            <p:cNvPr id="46" name="object 46"/>
            <p:cNvSpPr/>
            <p:nvPr/>
          </p:nvSpPr>
          <p:spPr>
            <a:xfrm>
              <a:off x="6210300" y="1217675"/>
              <a:ext cx="2770631" cy="123444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249161" y="1256537"/>
              <a:ext cx="2638425" cy="1102360"/>
            </a:xfrm>
            <a:custGeom>
              <a:avLst/>
              <a:gdLst/>
              <a:ahLst/>
              <a:cxnLst/>
              <a:rect l="l" t="t" r="r" b="b"/>
              <a:pathLst>
                <a:path w="2638425" h="1102360">
                  <a:moveTo>
                    <a:pt x="2638043" y="0"/>
                  </a:moveTo>
                  <a:lnTo>
                    <a:pt x="0" y="0"/>
                  </a:lnTo>
                  <a:lnTo>
                    <a:pt x="0" y="1101852"/>
                  </a:lnTo>
                  <a:lnTo>
                    <a:pt x="2638043" y="1101852"/>
                  </a:lnTo>
                  <a:lnTo>
                    <a:pt x="2638043" y="0"/>
                  </a:lnTo>
                  <a:close/>
                </a:path>
              </a:pathLst>
            </a:custGeom>
            <a:solidFill>
              <a:srgbClr val="C6D1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49161" y="1256537"/>
              <a:ext cx="2638425" cy="1102360"/>
            </a:xfrm>
            <a:custGeom>
              <a:avLst/>
              <a:gdLst/>
              <a:ahLst/>
              <a:cxnLst/>
              <a:rect l="l" t="t" r="r" b="b"/>
              <a:pathLst>
                <a:path w="2638425" h="1102360">
                  <a:moveTo>
                    <a:pt x="0" y="1101852"/>
                  </a:moveTo>
                  <a:lnTo>
                    <a:pt x="2638043" y="1101852"/>
                  </a:lnTo>
                  <a:lnTo>
                    <a:pt x="2638043" y="0"/>
                  </a:lnTo>
                  <a:lnTo>
                    <a:pt x="0" y="0"/>
                  </a:lnTo>
                  <a:lnTo>
                    <a:pt x="0" y="1101852"/>
                  </a:lnTo>
                  <a:close/>
                </a:path>
              </a:pathLst>
            </a:custGeom>
            <a:ln w="25908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6525006" y="1232464"/>
            <a:ext cx="2270125" cy="98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</a:pPr>
            <a:r>
              <a:rPr sz="1400" spc="60" dirty="0">
                <a:solidFill>
                  <a:srgbClr val="002352"/>
                </a:solidFill>
                <a:latin typeface="Calibri"/>
                <a:cs typeface="Calibri"/>
              </a:rPr>
              <a:t>Documento </a:t>
            </a:r>
            <a:r>
              <a:rPr sz="1400" spc="65" dirty="0">
                <a:solidFill>
                  <a:srgbClr val="002352"/>
                </a:solidFill>
                <a:latin typeface="Calibri"/>
                <a:cs typeface="Calibri"/>
              </a:rPr>
              <a:t>de</a:t>
            </a:r>
            <a:r>
              <a:rPr sz="1400" spc="-17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002352"/>
                </a:solidFill>
                <a:latin typeface="Calibri"/>
                <a:cs typeface="Calibri"/>
              </a:rPr>
              <a:t>identificación  </a:t>
            </a:r>
            <a:r>
              <a:rPr sz="1400" spc="45" dirty="0">
                <a:solidFill>
                  <a:srgbClr val="002352"/>
                </a:solidFill>
                <a:latin typeface="Calibri"/>
                <a:cs typeface="Calibri"/>
              </a:rPr>
              <a:t>Titulación </a:t>
            </a:r>
            <a:r>
              <a:rPr sz="1400" spc="60" dirty="0">
                <a:solidFill>
                  <a:srgbClr val="002352"/>
                </a:solidFill>
                <a:latin typeface="Calibri"/>
                <a:cs typeface="Calibri"/>
              </a:rPr>
              <a:t>Académica  </a:t>
            </a:r>
            <a:r>
              <a:rPr sz="1400" spc="40" dirty="0">
                <a:solidFill>
                  <a:srgbClr val="002352"/>
                </a:solidFill>
                <a:latin typeface="Calibri"/>
                <a:cs typeface="Calibri"/>
              </a:rPr>
              <a:t>Certificación </a:t>
            </a:r>
            <a:r>
              <a:rPr sz="1400" spc="65" dirty="0">
                <a:solidFill>
                  <a:srgbClr val="002352"/>
                </a:solidFill>
                <a:latin typeface="Calibri"/>
                <a:cs typeface="Calibri"/>
              </a:rPr>
              <a:t>de</a:t>
            </a:r>
            <a:r>
              <a:rPr sz="1400" spc="-7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400" spc="50" dirty="0">
                <a:solidFill>
                  <a:srgbClr val="002352"/>
                </a:solidFill>
                <a:latin typeface="Calibri"/>
                <a:cs typeface="Calibri"/>
              </a:rPr>
              <a:t>idiomas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5571744" y="1769364"/>
            <a:ext cx="894715" cy="570230"/>
            <a:chOff x="5571744" y="1769364"/>
            <a:chExt cx="894715" cy="570230"/>
          </a:xfrm>
        </p:grpSpPr>
        <p:sp>
          <p:nvSpPr>
            <p:cNvPr id="51" name="object 51"/>
            <p:cNvSpPr/>
            <p:nvPr/>
          </p:nvSpPr>
          <p:spPr>
            <a:xfrm>
              <a:off x="5571744" y="1769364"/>
              <a:ext cx="894588" cy="56997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610606" y="1808226"/>
              <a:ext cx="762000" cy="437515"/>
            </a:xfrm>
            <a:custGeom>
              <a:avLst/>
              <a:gdLst/>
              <a:ahLst/>
              <a:cxnLst/>
              <a:rect l="l" t="t" r="r" b="b"/>
              <a:pathLst>
                <a:path w="762000" h="437514">
                  <a:moveTo>
                    <a:pt x="689102" y="0"/>
                  </a:moveTo>
                  <a:lnTo>
                    <a:pt x="72898" y="0"/>
                  </a:lnTo>
                  <a:lnTo>
                    <a:pt x="44523" y="5728"/>
                  </a:lnTo>
                  <a:lnTo>
                    <a:pt x="21351" y="21351"/>
                  </a:lnTo>
                  <a:lnTo>
                    <a:pt x="5728" y="44523"/>
                  </a:lnTo>
                  <a:lnTo>
                    <a:pt x="0" y="72898"/>
                  </a:lnTo>
                  <a:lnTo>
                    <a:pt x="0" y="364490"/>
                  </a:lnTo>
                  <a:lnTo>
                    <a:pt x="5728" y="392864"/>
                  </a:lnTo>
                  <a:lnTo>
                    <a:pt x="21351" y="416036"/>
                  </a:lnTo>
                  <a:lnTo>
                    <a:pt x="44523" y="431659"/>
                  </a:lnTo>
                  <a:lnTo>
                    <a:pt x="72898" y="437388"/>
                  </a:lnTo>
                  <a:lnTo>
                    <a:pt x="689102" y="437388"/>
                  </a:lnTo>
                  <a:lnTo>
                    <a:pt x="717476" y="431659"/>
                  </a:lnTo>
                  <a:lnTo>
                    <a:pt x="740648" y="416036"/>
                  </a:lnTo>
                  <a:lnTo>
                    <a:pt x="756271" y="392864"/>
                  </a:lnTo>
                  <a:lnTo>
                    <a:pt x="762000" y="364490"/>
                  </a:lnTo>
                  <a:lnTo>
                    <a:pt x="762000" y="72898"/>
                  </a:lnTo>
                  <a:lnTo>
                    <a:pt x="756271" y="44523"/>
                  </a:lnTo>
                  <a:lnTo>
                    <a:pt x="740648" y="21351"/>
                  </a:lnTo>
                  <a:lnTo>
                    <a:pt x="717476" y="5728"/>
                  </a:lnTo>
                  <a:lnTo>
                    <a:pt x="6891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10606" y="1808226"/>
              <a:ext cx="762000" cy="437515"/>
            </a:xfrm>
            <a:custGeom>
              <a:avLst/>
              <a:gdLst/>
              <a:ahLst/>
              <a:cxnLst/>
              <a:rect l="l" t="t" r="r" b="b"/>
              <a:pathLst>
                <a:path w="762000" h="437514">
                  <a:moveTo>
                    <a:pt x="0" y="72898"/>
                  </a:moveTo>
                  <a:lnTo>
                    <a:pt x="5728" y="44523"/>
                  </a:lnTo>
                  <a:lnTo>
                    <a:pt x="21351" y="21351"/>
                  </a:lnTo>
                  <a:lnTo>
                    <a:pt x="44523" y="5728"/>
                  </a:lnTo>
                  <a:lnTo>
                    <a:pt x="72898" y="0"/>
                  </a:lnTo>
                  <a:lnTo>
                    <a:pt x="689102" y="0"/>
                  </a:lnTo>
                  <a:lnTo>
                    <a:pt x="717476" y="5728"/>
                  </a:lnTo>
                  <a:lnTo>
                    <a:pt x="740648" y="21351"/>
                  </a:lnTo>
                  <a:lnTo>
                    <a:pt x="756271" y="44523"/>
                  </a:lnTo>
                  <a:lnTo>
                    <a:pt x="762000" y="72898"/>
                  </a:lnTo>
                  <a:lnTo>
                    <a:pt x="762000" y="364490"/>
                  </a:lnTo>
                  <a:lnTo>
                    <a:pt x="756271" y="392864"/>
                  </a:lnTo>
                  <a:lnTo>
                    <a:pt x="740648" y="416036"/>
                  </a:lnTo>
                  <a:lnTo>
                    <a:pt x="717476" y="431659"/>
                  </a:lnTo>
                  <a:lnTo>
                    <a:pt x="689102" y="437388"/>
                  </a:lnTo>
                  <a:lnTo>
                    <a:pt x="72898" y="437388"/>
                  </a:lnTo>
                  <a:lnTo>
                    <a:pt x="44523" y="431659"/>
                  </a:lnTo>
                  <a:lnTo>
                    <a:pt x="21351" y="416036"/>
                  </a:lnTo>
                  <a:lnTo>
                    <a:pt x="5728" y="392864"/>
                  </a:lnTo>
                  <a:lnTo>
                    <a:pt x="0" y="364490"/>
                  </a:lnTo>
                  <a:lnTo>
                    <a:pt x="0" y="72898"/>
                  </a:lnTo>
                  <a:close/>
                </a:path>
              </a:pathLst>
            </a:custGeom>
            <a:ln w="25908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44896" y="1842516"/>
              <a:ext cx="170687" cy="17068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4858892" y="960221"/>
            <a:ext cx="1362075" cy="75565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455"/>
              </a:spcBef>
            </a:pPr>
            <a:r>
              <a:rPr sz="1400" b="1" spc="-80" dirty="0">
                <a:solidFill>
                  <a:srgbClr val="FFC000"/>
                </a:solidFill>
                <a:latin typeface="Lucida Sans"/>
                <a:cs typeface="Lucida Sans"/>
              </a:rPr>
              <a:t>3</a:t>
            </a:r>
            <a:endParaRPr sz="1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400" spc="5" dirty="0">
                <a:solidFill>
                  <a:srgbClr val="002355"/>
                </a:solidFill>
                <a:latin typeface="Arial"/>
                <a:cs typeface="Arial"/>
              </a:rPr>
              <a:t>Prepara</a:t>
            </a:r>
            <a:r>
              <a:rPr sz="1400" spc="-105" dirty="0">
                <a:solidFill>
                  <a:srgbClr val="00235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02355"/>
                </a:solidFill>
                <a:latin typeface="Arial"/>
                <a:cs typeface="Arial"/>
              </a:rPr>
              <a:t>tu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75" dirty="0">
                <a:solidFill>
                  <a:srgbClr val="002355"/>
                </a:solidFill>
                <a:latin typeface="Lucida Sans"/>
                <a:cs typeface="Lucida Sans"/>
              </a:rPr>
              <a:t>doc</a:t>
            </a:r>
            <a:r>
              <a:rPr sz="1400" b="1" spc="-85" dirty="0">
                <a:solidFill>
                  <a:srgbClr val="002355"/>
                </a:solidFill>
                <a:latin typeface="Lucida Sans"/>
                <a:cs typeface="Lucida Sans"/>
              </a:rPr>
              <a:t>u</a:t>
            </a:r>
            <a:r>
              <a:rPr sz="1400" b="1" spc="-80" dirty="0">
                <a:solidFill>
                  <a:srgbClr val="002355"/>
                </a:solidFill>
                <a:latin typeface="Lucida Sans"/>
                <a:cs typeface="Lucida Sans"/>
              </a:rPr>
              <a:t>me</a:t>
            </a:r>
            <a:r>
              <a:rPr sz="1400" b="1" spc="-75" dirty="0">
                <a:solidFill>
                  <a:srgbClr val="002355"/>
                </a:solidFill>
                <a:latin typeface="Lucida Sans"/>
                <a:cs typeface="Lucida Sans"/>
              </a:rPr>
              <a:t>n</a:t>
            </a:r>
            <a:r>
              <a:rPr sz="1400" b="1" spc="-45" dirty="0">
                <a:solidFill>
                  <a:srgbClr val="002355"/>
                </a:solidFill>
                <a:latin typeface="Lucida Sans"/>
                <a:cs typeface="Lucida Sans"/>
              </a:rPr>
              <a:t>tac</a:t>
            </a:r>
            <a:r>
              <a:rPr sz="1400" b="1" spc="-40" dirty="0">
                <a:solidFill>
                  <a:srgbClr val="002355"/>
                </a:solidFill>
                <a:latin typeface="Lucida Sans"/>
                <a:cs typeface="Lucida Sans"/>
              </a:rPr>
              <a:t>i</a:t>
            </a:r>
            <a:r>
              <a:rPr sz="1400" b="1" spc="-45" dirty="0">
                <a:solidFill>
                  <a:srgbClr val="002355"/>
                </a:solidFill>
                <a:latin typeface="Lucida Sans"/>
                <a:cs typeface="Lucida Sans"/>
              </a:rPr>
              <a:t>ón: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224027" y="3194304"/>
            <a:ext cx="424180" cy="424180"/>
            <a:chOff x="224027" y="3194304"/>
            <a:chExt cx="424180" cy="424180"/>
          </a:xfrm>
        </p:grpSpPr>
        <p:sp>
          <p:nvSpPr>
            <p:cNvPr id="57" name="object 57"/>
            <p:cNvSpPr/>
            <p:nvPr/>
          </p:nvSpPr>
          <p:spPr>
            <a:xfrm>
              <a:off x="256031" y="322630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832" y="0"/>
                  </a:move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6424" y="227636"/>
                  </a:lnTo>
                  <a:lnTo>
                    <a:pt x="24553" y="270594"/>
                  </a:lnTo>
                  <a:lnTo>
                    <a:pt x="52673" y="306990"/>
                  </a:lnTo>
                  <a:lnTo>
                    <a:pt x="89069" y="335110"/>
                  </a:lnTo>
                  <a:lnTo>
                    <a:pt x="132027" y="353239"/>
                  </a:lnTo>
                  <a:lnTo>
                    <a:pt x="179832" y="359664"/>
                  </a:lnTo>
                  <a:lnTo>
                    <a:pt x="227636" y="353239"/>
                  </a:lnTo>
                  <a:lnTo>
                    <a:pt x="270594" y="335110"/>
                  </a:lnTo>
                  <a:lnTo>
                    <a:pt x="306990" y="306990"/>
                  </a:lnTo>
                  <a:lnTo>
                    <a:pt x="335110" y="270594"/>
                  </a:lnTo>
                  <a:lnTo>
                    <a:pt x="353239" y="227636"/>
                  </a:lnTo>
                  <a:lnTo>
                    <a:pt x="359663" y="179831"/>
                  </a:lnTo>
                  <a:lnTo>
                    <a:pt x="353239" y="132027"/>
                  </a:lnTo>
                  <a:lnTo>
                    <a:pt x="335110" y="89069"/>
                  </a:lnTo>
                  <a:lnTo>
                    <a:pt x="306990" y="52673"/>
                  </a:lnTo>
                  <a:lnTo>
                    <a:pt x="270594" y="24553"/>
                  </a:lnTo>
                  <a:lnTo>
                    <a:pt x="227636" y="642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003C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56031" y="322630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2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3" y="179831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2" y="359664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1"/>
                  </a:lnTo>
                  <a:close/>
                </a:path>
              </a:pathLst>
            </a:custGeom>
            <a:ln w="640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371347" y="3281298"/>
            <a:ext cx="1289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80" dirty="0">
                <a:solidFill>
                  <a:srgbClr val="FFC000"/>
                </a:solidFill>
                <a:latin typeface="Lucida Sans"/>
                <a:cs typeface="Lucida Sans"/>
              </a:rPr>
              <a:t>4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66288" y="1620011"/>
            <a:ext cx="864108" cy="8641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00683" y="1620011"/>
            <a:ext cx="862584" cy="86410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7623" y="1056132"/>
            <a:ext cx="5918200" cy="1815464"/>
          </a:xfrm>
          <a:custGeom>
            <a:avLst/>
            <a:gdLst/>
            <a:ahLst/>
            <a:cxnLst/>
            <a:rect l="l" t="t" r="r" b="b"/>
            <a:pathLst>
              <a:path w="5918200" h="1815464">
                <a:moveTo>
                  <a:pt x="5917691" y="0"/>
                </a:moveTo>
                <a:lnTo>
                  <a:pt x="0" y="0"/>
                </a:lnTo>
                <a:lnTo>
                  <a:pt x="0" y="1815083"/>
                </a:lnTo>
                <a:lnTo>
                  <a:pt x="5917691" y="1815083"/>
                </a:lnTo>
                <a:lnTo>
                  <a:pt x="5917691" y="0"/>
                </a:lnTo>
                <a:close/>
              </a:path>
            </a:pathLst>
          </a:custGeom>
          <a:solidFill>
            <a:srgbClr val="DAEEC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64528" y="967739"/>
            <a:ext cx="8924925" cy="4058920"/>
            <a:chOff x="164528" y="967739"/>
            <a:chExt cx="8924925" cy="4058920"/>
          </a:xfrm>
        </p:grpSpPr>
        <p:sp>
          <p:nvSpPr>
            <p:cNvPr id="4" name="object 4"/>
            <p:cNvSpPr/>
            <p:nvPr/>
          </p:nvSpPr>
          <p:spPr>
            <a:xfrm>
              <a:off x="277368" y="3040379"/>
              <a:ext cx="8681085" cy="1475740"/>
            </a:xfrm>
            <a:custGeom>
              <a:avLst/>
              <a:gdLst/>
              <a:ahLst/>
              <a:cxnLst/>
              <a:rect l="l" t="t" r="r" b="b"/>
              <a:pathLst>
                <a:path w="8681085" h="1475739">
                  <a:moveTo>
                    <a:pt x="8680704" y="0"/>
                  </a:moveTo>
                  <a:lnTo>
                    <a:pt x="0" y="0"/>
                  </a:lnTo>
                  <a:lnTo>
                    <a:pt x="0" y="1475232"/>
                  </a:lnTo>
                  <a:lnTo>
                    <a:pt x="8680704" y="1475232"/>
                  </a:lnTo>
                  <a:lnTo>
                    <a:pt x="8680704" y="0"/>
                  </a:lnTo>
                  <a:close/>
                </a:path>
              </a:pathLst>
            </a:custGeom>
            <a:solidFill>
              <a:srgbClr val="C6D1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5151" y="4515610"/>
              <a:ext cx="509016" cy="5105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11751" y="3076955"/>
              <a:ext cx="4831080" cy="1220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66615" y="3131819"/>
              <a:ext cx="4666488" cy="10561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52137" y="3117341"/>
              <a:ext cx="4695825" cy="1085215"/>
            </a:xfrm>
            <a:custGeom>
              <a:avLst/>
              <a:gdLst/>
              <a:ahLst/>
              <a:cxnLst/>
              <a:rect l="l" t="t" r="r" b="b"/>
              <a:pathLst>
                <a:path w="4695825" h="1085214">
                  <a:moveTo>
                    <a:pt x="0" y="1085088"/>
                  </a:moveTo>
                  <a:lnTo>
                    <a:pt x="4695444" y="1085088"/>
                  </a:lnTo>
                  <a:lnTo>
                    <a:pt x="4695444" y="0"/>
                  </a:lnTo>
                  <a:lnTo>
                    <a:pt x="0" y="0"/>
                  </a:lnTo>
                  <a:lnTo>
                    <a:pt x="0" y="1085088"/>
                  </a:lnTo>
                  <a:close/>
                </a:path>
              </a:pathLst>
            </a:custGeom>
            <a:ln w="28956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1084" y="1056131"/>
              <a:ext cx="2646045" cy="1815464"/>
            </a:xfrm>
            <a:custGeom>
              <a:avLst/>
              <a:gdLst/>
              <a:ahLst/>
              <a:cxnLst/>
              <a:rect l="l" t="t" r="r" b="b"/>
              <a:pathLst>
                <a:path w="2646045" h="1815464">
                  <a:moveTo>
                    <a:pt x="2645664" y="0"/>
                  </a:moveTo>
                  <a:lnTo>
                    <a:pt x="0" y="0"/>
                  </a:lnTo>
                  <a:lnTo>
                    <a:pt x="0" y="1815083"/>
                  </a:lnTo>
                  <a:lnTo>
                    <a:pt x="2645664" y="1815083"/>
                  </a:lnTo>
                  <a:lnTo>
                    <a:pt x="2645664" y="0"/>
                  </a:lnTo>
                  <a:close/>
                </a:path>
              </a:pathLst>
            </a:custGeom>
            <a:solidFill>
              <a:srgbClr val="D5D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47487" y="2447543"/>
              <a:ext cx="4012691" cy="34899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33010" y="2433065"/>
              <a:ext cx="4041775" cy="378460"/>
            </a:xfrm>
            <a:custGeom>
              <a:avLst/>
              <a:gdLst/>
              <a:ahLst/>
              <a:cxnLst/>
              <a:rect l="l" t="t" r="r" b="b"/>
              <a:pathLst>
                <a:path w="4041775" h="378460">
                  <a:moveTo>
                    <a:pt x="0" y="377951"/>
                  </a:moveTo>
                  <a:lnTo>
                    <a:pt x="4041647" y="377951"/>
                  </a:lnTo>
                  <a:lnTo>
                    <a:pt x="4041647" y="0"/>
                  </a:lnTo>
                  <a:lnTo>
                    <a:pt x="0" y="0"/>
                  </a:lnTo>
                  <a:lnTo>
                    <a:pt x="0" y="377951"/>
                  </a:lnTo>
                  <a:close/>
                </a:path>
              </a:pathLst>
            </a:custGeom>
            <a:ln w="28955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77311" y="2100072"/>
              <a:ext cx="2135124" cy="93116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32176" y="2154936"/>
              <a:ext cx="1970531" cy="76657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17698" y="2140457"/>
              <a:ext cx="1999614" cy="795655"/>
            </a:xfrm>
            <a:custGeom>
              <a:avLst/>
              <a:gdLst/>
              <a:ahLst/>
              <a:cxnLst/>
              <a:rect l="l" t="t" r="r" b="b"/>
              <a:pathLst>
                <a:path w="1999614" h="795655">
                  <a:moveTo>
                    <a:pt x="0" y="795527"/>
                  </a:moveTo>
                  <a:lnTo>
                    <a:pt x="1999488" y="795527"/>
                  </a:lnTo>
                  <a:lnTo>
                    <a:pt x="1999488" y="0"/>
                  </a:lnTo>
                  <a:lnTo>
                    <a:pt x="0" y="0"/>
                  </a:lnTo>
                  <a:lnTo>
                    <a:pt x="0" y="795527"/>
                  </a:lnTo>
                  <a:close/>
                </a:path>
              </a:pathLst>
            </a:custGeom>
            <a:ln w="28955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6596" y="300990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832" y="0"/>
                  </a:move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6424" y="227636"/>
                  </a:lnTo>
                  <a:lnTo>
                    <a:pt x="24553" y="270594"/>
                  </a:lnTo>
                  <a:lnTo>
                    <a:pt x="52673" y="306990"/>
                  </a:lnTo>
                  <a:lnTo>
                    <a:pt x="89069" y="335110"/>
                  </a:lnTo>
                  <a:lnTo>
                    <a:pt x="132027" y="353239"/>
                  </a:lnTo>
                  <a:lnTo>
                    <a:pt x="179832" y="359663"/>
                  </a:lnTo>
                  <a:lnTo>
                    <a:pt x="227636" y="353239"/>
                  </a:lnTo>
                  <a:lnTo>
                    <a:pt x="270594" y="335110"/>
                  </a:lnTo>
                  <a:lnTo>
                    <a:pt x="306990" y="306990"/>
                  </a:lnTo>
                  <a:lnTo>
                    <a:pt x="335110" y="270594"/>
                  </a:lnTo>
                  <a:lnTo>
                    <a:pt x="353239" y="227636"/>
                  </a:lnTo>
                  <a:lnTo>
                    <a:pt x="359663" y="179831"/>
                  </a:lnTo>
                  <a:lnTo>
                    <a:pt x="353239" y="132027"/>
                  </a:lnTo>
                  <a:lnTo>
                    <a:pt x="335110" y="89069"/>
                  </a:lnTo>
                  <a:lnTo>
                    <a:pt x="306990" y="52673"/>
                  </a:lnTo>
                  <a:lnTo>
                    <a:pt x="270594" y="24553"/>
                  </a:lnTo>
                  <a:lnTo>
                    <a:pt x="227636" y="642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003C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6596" y="300990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2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3" y="179831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2" y="359663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1"/>
                  </a:lnTo>
                  <a:close/>
                </a:path>
              </a:pathLst>
            </a:custGeom>
            <a:ln w="640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21423" y="967739"/>
              <a:ext cx="2168652" cy="14020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76287" y="1022603"/>
              <a:ext cx="2004059" cy="123748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61809" y="1008125"/>
              <a:ext cx="2033270" cy="1266825"/>
            </a:xfrm>
            <a:custGeom>
              <a:avLst/>
              <a:gdLst/>
              <a:ahLst/>
              <a:cxnLst/>
              <a:rect l="l" t="t" r="r" b="b"/>
              <a:pathLst>
                <a:path w="2033270" h="1266825">
                  <a:moveTo>
                    <a:pt x="0" y="1266444"/>
                  </a:moveTo>
                  <a:lnTo>
                    <a:pt x="2033016" y="1266444"/>
                  </a:lnTo>
                  <a:lnTo>
                    <a:pt x="2033016" y="0"/>
                  </a:lnTo>
                  <a:lnTo>
                    <a:pt x="0" y="0"/>
                  </a:lnTo>
                  <a:lnTo>
                    <a:pt x="0" y="1266444"/>
                  </a:lnTo>
                  <a:close/>
                </a:path>
              </a:pathLst>
            </a:custGeom>
            <a:ln w="28956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760976" y="196595"/>
            <a:ext cx="4203700" cy="716280"/>
          </a:xfrm>
          <a:prstGeom prst="rect">
            <a:avLst/>
          </a:prstGeom>
          <a:solidFill>
            <a:srgbClr val="FFF7B8"/>
          </a:solidFill>
        </p:spPr>
        <p:txBody>
          <a:bodyPr vert="horz" wrap="square" lIns="0" tIns="71120" rIns="0" bIns="0" rtlCol="0">
            <a:spAutoFit/>
          </a:bodyPr>
          <a:lstStyle/>
          <a:p>
            <a:pPr algn="ctr">
              <a:lnSpc>
                <a:spcPts val="1435"/>
              </a:lnSpc>
              <a:spcBef>
                <a:spcPts val="560"/>
              </a:spcBef>
            </a:pPr>
            <a:r>
              <a:rPr sz="1200" spc="5" dirty="0">
                <a:solidFill>
                  <a:srgbClr val="404545"/>
                </a:solidFill>
                <a:latin typeface="Arial"/>
                <a:cs typeface="Arial"/>
              </a:rPr>
              <a:t>Antes</a:t>
            </a:r>
            <a:r>
              <a:rPr sz="120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sz="12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404545"/>
                </a:solidFill>
                <a:latin typeface="Arial"/>
                <a:cs typeface="Arial"/>
              </a:rPr>
              <a:t>presentar</a:t>
            </a:r>
            <a:r>
              <a:rPr sz="1200" spc="-114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75" dirty="0">
                <a:solidFill>
                  <a:srgbClr val="404545"/>
                </a:solidFill>
                <a:latin typeface="Arial"/>
                <a:cs typeface="Arial"/>
              </a:rPr>
              <a:t>tu</a:t>
            </a:r>
            <a:r>
              <a:rPr sz="1200" spc="-7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Arial"/>
                <a:cs typeface="Arial"/>
              </a:rPr>
              <a:t>solicitud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ts val="1675"/>
              </a:lnSpc>
            </a:pPr>
            <a:r>
              <a:rPr sz="1400" spc="45" dirty="0">
                <a:solidFill>
                  <a:srgbClr val="003C5C"/>
                </a:solidFill>
                <a:latin typeface="Calibri"/>
                <a:cs typeface="Calibri"/>
              </a:rPr>
              <a:t>consulta</a:t>
            </a:r>
            <a:r>
              <a:rPr sz="1400" spc="-4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Calibri"/>
                <a:cs typeface="Calibri"/>
              </a:rPr>
              <a:t>la</a:t>
            </a:r>
            <a:r>
              <a:rPr sz="1400" spc="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003C5C"/>
                </a:solidFill>
                <a:latin typeface="Calibri"/>
                <a:cs typeface="Calibri"/>
              </a:rPr>
              <a:t>oferta</a:t>
            </a:r>
            <a:r>
              <a:rPr sz="1400" spc="-1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60" dirty="0">
                <a:solidFill>
                  <a:srgbClr val="003C5C"/>
                </a:solidFill>
                <a:latin typeface="Calibri"/>
                <a:cs typeface="Calibri"/>
              </a:rPr>
              <a:t>de</a:t>
            </a:r>
            <a:r>
              <a:rPr sz="1400" spc="-1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60" dirty="0">
                <a:solidFill>
                  <a:srgbClr val="003C5C"/>
                </a:solidFill>
                <a:latin typeface="Calibri"/>
                <a:cs typeface="Calibri"/>
              </a:rPr>
              <a:t>Bolsas</a:t>
            </a:r>
            <a:r>
              <a:rPr sz="1400" spc="-3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60" dirty="0">
                <a:solidFill>
                  <a:srgbClr val="003C5C"/>
                </a:solidFill>
                <a:latin typeface="Calibri"/>
                <a:cs typeface="Calibri"/>
              </a:rPr>
              <a:t>de</a:t>
            </a:r>
            <a:r>
              <a:rPr sz="1400" spc="-1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65" dirty="0">
                <a:solidFill>
                  <a:srgbClr val="003C5C"/>
                </a:solidFill>
                <a:latin typeface="Calibri"/>
                <a:cs typeface="Calibri"/>
              </a:rPr>
              <a:t>Empleo</a:t>
            </a:r>
            <a:endParaRPr sz="1400">
              <a:latin typeface="Calibri"/>
              <a:cs typeface="Calibri"/>
            </a:endParaRPr>
          </a:p>
          <a:p>
            <a:pPr marL="32384" algn="ctr">
              <a:lnSpc>
                <a:spcPct val="100000"/>
              </a:lnSpc>
              <a:spcBef>
                <a:spcPts val="10"/>
              </a:spcBef>
            </a:pPr>
            <a:r>
              <a:rPr sz="1100" spc="40" dirty="0">
                <a:solidFill>
                  <a:srgbClr val="404545"/>
                </a:solidFill>
                <a:latin typeface="Calibri"/>
                <a:cs typeface="Calibri"/>
              </a:rPr>
              <a:t>(Anexo</a:t>
            </a:r>
            <a:r>
              <a:rPr sz="1100" spc="-5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100" spc="20" dirty="0">
                <a:solidFill>
                  <a:srgbClr val="404545"/>
                </a:solidFill>
                <a:latin typeface="Calibri"/>
                <a:cs typeface="Calibri"/>
              </a:rPr>
              <a:t>I)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690473" y="366140"/>
            <a:ext cx="2239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60" dirty="0">
                <a:solidFill>
                  <a:srgbClr val="FFC000"/>
                </a:solidFill>
                <a:latin typeface="Lucida Sans"/>
                <a:cs typeface="Lucida Sans"/>
              </a:rPr>
              <a:t>oferta </a:t>
            </a:r>
            <a:r>
              <a:rPr spc="105" dirty="0"/>
              <a:t>de</a:t>
            </a:r>
            <a:r>
              <a:rPr spc="-265" dirty="0"/>
              <a:t> </a:t>
            </a:r>
            <a:r>
              <a:rPr spc="105" dirty="0"/>
              <a:t>plazas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659251" y="1140078"/>
            <a:ext cx="25457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30" dirty="0">
                <a:solidFill>
                  <a:srgbClr val="404545"/>
                </a:solidFill>
                <a:latin typeface="Arial"/>
                <a:cs typeface="Arial"/>
              </a:rPr>
              <a:t>Dentro</a:t>
            </a:r>
            <a:r>
              <a:rPr sz="12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sz="12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04545"/>
                </a:solidFill>
                <a:latin typeface="Arial"/>
                <a:cs typeface="Arial"/>
              </a:rPr>
              <a:t>la</a:t>
            </a:r>
            <a:r>
              <a:rPr sz="120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04545"/>
                </a:solidFill>
                <a:latin typeface="Arial"/>
                <a:cs typeface="Arial"/>
              </a:rPr>
              <a:t>provincia,</a:t>
            </a:r>
            <a:r>
              <a:rPr sz="12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04545"/>
                </a:solidFill>
                <a:latin typeface="Arial"/>
                <a:cs typeface="Arial"/>
              </a:rPr>
              <a:t>cada</a:t>
            </a:r>
            <a:r>
              <a:rPr sz="1200" spc="-6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03C5C"/>
                </a:solidFill>
                <a:latin typeface="Arial"/>
                <a:cs typeface="Arial"/>
              </a:rPr>
              <a:t>ámbito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48125" y="1354963"/>
            <a:ext cx="1765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404545"/>
                </a:solidFill>
                <a:latin typeface="Arial"/>
                <a:cs typeface="Arial"/>
              </a:rPr>
              <a:t>agrupa </a:t>
            </a:r>
            <a:r>
              <a:rPr sz="1200" spc="-5" dirty="0">
                <a:solidFill>
                  <a:srgbClr val="404545"/>
                </a:solidFill>
                <a:latin typeface="Arial"/>
                <a:cs typeface="Arial"/>
              </a:rPr>
              <a:t>varias</a:t>
            </a:r>
            <a:r>
              <a:rPr sz="1200" spc="-2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404545"/>
                </a:solidFill>
                <a:latin typeface="Arial"/>
                <a:cs typeface="Arial"/>
              </a:rPr>
              <a:t>localidades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216" y="3065145"/>
            <a:ext cx="1289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80" dirty="0">
                <a:solidFill>
                  <a:srgbClr val="FFC000"/>
                </a:solidFill>
                <a:latin typeface="Lucida Sans"/>
                <a:cs typeface="Lucida Sans"/>
              </a:rPr>
              <a:t>3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7952" y="946340"/>
            <a:ext cx="424180" cy="424180"/>
            <a:chOff x="127952" y="946340"/>
            <a:chExt cx="424180" cy="424180"/>
          </a:xfrm>
        </p:grpSpPr>
        <p:sp>
          <p:nvSpPr>
            <p:cNvPr id="26" name="object 26"/>
            <p:cNvSpPr/>
            <p:nvPr/>
          </p:nvSpPr>
          <p:spPr>
            <a:xfrm>
              <a:off x="160019" y="97840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832" y="0"/>
                  </a:move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6424" y="227636"/>
                  </a:lnTo>
                  <a:lnTo>
                    <a:pt x="24553" y="270594"/>
                  </a:lnTo>
                  <a:lnTo>
                    <a:pt x="52673" y="306990"/>
                  </a:lnTo>
                  <a:lnTo>
                    <a:pt x="89069" y="335110"/>
                  </a:lnTo>
                  <a:lnTo>
                    <a:pt x="132027" y="353239"/>
                  </a:lnTo>
                  <a:lnTo>
                    <a:pt x="179832" y="359663"/>
                  </a:lnTo>
                  <a:lnTo>
                    <a:pt x="227636" y="353239"/>
                  </a:lnTo>
                  <a:lnTo>
                    <a:pt x="270594" y="335110"/>
                  </a:lnTo>
                  <a:lnTo>
                    <a:pt x="306990" y="306990"/>
                  </a:lnTo>
                  <a:lnTo>
                    <a:pt x="335110" y="270594"/>
                  </a:lnTo>
                  <a:lnTo>
                    <a:pt x="353239" y="227636"/>
                  </a:lnTo>
                  <a:lnTo>
                    <a:pt x="359664" y="179831"/>
                  </a:lnTo>
                  <a:lnTo>
                    <a:pt x="353239" y="132027"/>
                  </a:lnTo>
                  <a:lnTo>
                    <a:pt x="335110" y="89069"/>
                  </a:lnTo>
                  <a:lnTo>
                    <a:pt x="306990" y="52673"/>
                  </a:lnTo>
                  <a:lnTo>
                    <a:pt x="270594" y="24553"/>
                  </a:lnTo>
                  <a:lnTo>
                    <a:pt x="227636" y="642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003C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0019" y="97840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2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4" y="179831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2" y="359663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1"/>
                  </a:lnTo>
                  <a:close/>
                </a:path>
              </a:pathLst>
            </a:custGeom>
            <a:ln w="640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75640" y="1033399"/>
            <a:ext cx="1289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80" dirty="0">
                <a:solidFill>
                  <a:srgbClr val="FFC000"/>
                </a:solidFill>
                <a:latin typeface="Lucida Sans"/>
                <a:cs typeface="Lucida Sans"/>
              </a:rPr>
              <a:t>1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0700" y="980058"/>
            <a:ext cx="20523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Selecciona </a:t>
            </a:r>
            <a:r>
              <a:rPr sz="1400" b="1" spc="-85" dirty="0">
                <a:solidFill>
                  <a:srgbClr val="002355"/>
                </a:solidFill>
                <a:latin typeface="Lucida Sans"/>
                <a:cs typeface="Lucida Sans"/>
              </a:rPr>
              <a:t>una</a:t>
            </a:r>
            <a:r>
              <a:rPr sz="1400" b="1" spc="-280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70" dirty="0">
                <a:solidFill>
                  <a:srgbClr val="002355"/>
                </a:solidFill>
                <a:latin typeface="Lucida Sans"/>
                <a:cs typeface="Lucida Sans"/>
              </a:rPr>
              <a:t>provincia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0700" y="1193419"/>
            <a:ext cx="14255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2355"/>
                </a:solidFill>
                <a:latin typeface="Arial"/>
                <a:cs typeface="Arial"/>
              </a:rPr>
              <a:t>en </a:t>
            </a:r>
            <a:r>
              <a:rPr sz="1400" spc="5" dirty="0">
                <a:solidFill>
                  <a:srgbClr val="002355"/>
                </a:solidFill>
                <a:latin typeface="Arial"/>
                <a:cs typeface="Arial"/>
              </a:rPr>
              <a:t>el</a:t>
            </a:r>
            <a:r>
              <a:rPr sz="1400" spc="-235" dirty="0">
                <a:solidFill>
                  <a:srgbClr val="00235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02355"/>
                </a:solidFill>
                <a:latin typeface="Arial"/>
                <a:cs typeface="Arial"/>
              </a:rPr>
              <a:t>desplegable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61715" y="969645"/>
            <a:ext cx="26454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Selecciona </a:t>
            </a:r>
            <a:r>
              <a:rPr sz="1400" b="1" spc="-100" dirty="0">
                <a:solidFill>
                  <a:srgbClr val="002355"/>
                </a:solidFill>
                <a:latin typeface="Lucida Sans"/>
                <a:cs typeface="Lucida Sans"/>
              </a:rPr>
              <a:t>un </a:t>
            </a:r>
            <a:r>
              <a:rPr sz="1400" b="1" spc="-55" dirty="0">
                <a:solidFill>
                  <a:srgbClr val="002355"/>
                </a:solidFill>
                <a:latin typeface="Lucida Sans"/>
                <a:cs typeface="Lucida Sans"/>
              </a:rPr>
              <a:t>ámbito</a:t>
            </a:r>
            <a:r>
              <a:rPr sz="1400" b="1" spc="-26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002355"/>
                </a:solidFill>
                <a:latin typeface="Lucida Sans"/>
                <a:cs typeface="Lucida Sans"/>
              </a:rPr>
              <a:t>territorial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101276" y="867092"/>
            <a:ext cx="424180" cy="424180"/>
            <a:chOff x="3101276" y="867092"/>
            <a:chExt cx="424180" cy="424180"/>
          </a:xfrm>
        </p:grpSpPr>
        <p:sp>
          <p:nvSpPr>
            <p:cNvPr id="33" name="object 33"/>
            <p:cNvSpPr/>
            <p:nvPr/>
          </p:nvSpPr>
          <p:spPr>
            <a:xfrm>
              <a:off x="3133344" y="89916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831" y="0"/>
                  </a:move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6424" y="227636"/>
                  </a:lnTo>
                  <a:lnTo>
                    <a:pt x="24553" y="270594"/>
                  </a:lnTo>
                  <a:lnTo>
                    <a:pt x="52673" y="306990"/>
                  </a:lnTo>
                  <a:lnTo>
                    <a:pt x="89069" y="335110"/>
                  </a:lnTo>
                  <a:lnTo>
                    <a:pt x="132027" y="353239"/>
                  </a:lnTo>
                  <a:lnTo>
                    <a:pt x="179831" y="359663"/>
                  </a:lnTo>
                  <a:lnTo>
                    <a:pt x="227636" y="353239"/>
                  </a:lnTo>
                  <a:lnTo>
                    <a:pt x="270594" y="335110"/>
                  </a:lnTo>
                  <a:lnTo>
                    <a:pt x="306990" y="306990"/>
                  </a:lnTo>
                  <a:lnTo>
                    <a:pt x="335110" y="270594"/>
                  </a:lnTo>
                  <a:lnTo>
                    <a:pt x="353239" y="227636"/>
                  </a:lnTo>
                  <a:lnTo>
                    <a:pt x="359664" y="179831"/>
                  </a:lnTo>
                  <a:lnTo>
                    <a:pt x="353239" y="132027"/>
                  </a:lnTo>
                  <a:lnTo>
                    <a:pt x="335110" y="89069"/>
                  </a:lnTo>
                  <a:lnTo>
                    <a:pt x="306990" y="52673"/>
                  </a:lnTo>
                  <a:lnTo>
                    <a:pt x="270594" y="24553"/>
                  </a:lnTo>
                  <a:lnTo>
                    <a:pt x="227636" y="6424"/>
                  </a:lnTo>
                  <a:lnTo>
                    <a:pt x="179831" y="0"/>
                  </a:lnTo>
                  <a:close/>
                </a:path>
              </a:pathLst>
            </a:custGeom>
            <a:solidFill>
              <a:srgbClr val="003C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133344" y="89916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1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4" y="179831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1" y="359663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1"/>
                  </a:lnTo>
                  <a:close/>
                </a:path>
              </a:pathLst>
            </a:custGeom>
            <a:ln w="640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248914" y="953770"/>
            <a:ext cx="1289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80" dirty="0">
                <a:solidFill>
                  <a:srgbClr val="FFC000"/>
                </a:solidFill>
                <a:latin typeface="Lucida Sans"/>
                <a:cs typeface="Lucida Sans"/>
              </a:rPr>
              <a:t>2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23672" y="1524000"/>
            <a:ext cx="7808595" cy="1339850"/>
            <a:chOff x="423672" y="1524000"/>
            <a:chExt cx="7808595" cy="1339850"/>
          </a:xfrm>
        </p:grpSpPr>
        <p:sp>
          <p:nvSpPr>
            <p:cNvPr id="37" name="object 37"/>
            <p:cNvSpPr/>
            <p:nvPr/>
          </p:nvSpPr>
          <p:spPr>
            <a:xfrm>
              <a:off x="7682865" y="1804161"/>
              <a:ext cx="549910" cy="742315"/>
            </a:xfrm>
            <a:custGeom>
              <a:avLst/>
              <a:gdLst/>
              <a:ahLst/>
              <a:cxnLst/>
              <a:rect l="l" t="t" r="r" b="b"/>
              <a:pathLst>
                <a:path w="549909" h="742314">
                  <a:moveTo>
                    <a:pt x="0" y="0"/>
                  </a:moveTo>
                  <a:lnTo>
                    <a:pt x="29541" y="56711"/>
                  </a:lnTo>
                  <a:lnTo>
                    <a:pt x="52990" y="94634"/>
                  </a:lnTo>
                  <a:lnTo>
                    <a:pt x="81511" y="139649"/>
                  </a:lnTo>
                  <a:lnTo>
                    <a:pt x="114067" y="190305"/>
                  </a:lnTo>
                  <a:lnTo>
                    <a:pt x="336041" y="531459"/>
                  </a:lnTo>
                  <a:lnTo>
                    <a:pt x="367795" y="580981"/>
                  </a:lnTo>
                  <a:lnTo>
                    <a:pt x="395285" y="624539"/>
                  </a:lnTo>
                  <a:lnTo>
                    <a:pt x="417474" y="660682"/>
                  </a:lnTo>
                  <a:lnTo>
                    <a:pt x="433324" y="687958"/>
                  </a:lnTo>
                  <a:lnTo>
                    <a:pt x="394588" y="715644"/>
                  </a:lnTo>
                  <a:lnTo>
                    <a:pt x="530225" y="741933"/>
                  </a:lnTo>
                  <a:lnTo>
                    <a:pt x="549401" y="605155"/>
                  </a:lnTo>
                  <a:lnTo>
                    <a:pt x="510666" y="632713"/>
                  </a:lnTo>
                  <a:lnTo>
                    <a:pt x="489984" y="608890"/>
                  </a:lnTo>
                  <a:lnTo>
                    <a:pt x="462965" y="576200"/>
                  </a:lnTo>
                  <a:lnTo>
                    <a:pt x="430647" y="536095"/>
                  </a:lnTo>
                  <a:lnTo>
                    <a:pt x="394067" y="490025"/>
                  </a:lnTo>
                  <a:lnTo>
                    <a:pt x="354260" y="439441"/>
                  </a:lnTo>
                  <a:lnTo>
                    <a:pt x="183511" y="220981"/>
                  </a:lnTo>
                  <a:lnTo>
                    <a:pt x="105737" y="122385"/>
                  </a:lnTo>
                  <a:lnTo>
                    <a:pt x="72380" y="80823"/>
                  </a:lnTo>
                  <a:lnTo>
                    <a:pt x="44090" y="46353"/>
                  </a:lnTo>
                  <a:lnTo>
                    <a:pt x="21906" y="20425"/>
                  </a:lnTo>
                  <a:lnTo>
                    <a:pt x="6863" y="44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64451" y="2519172"/>
              <a:ext cx="1257300" cy="34442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90360" y="2545080"/>
              <a:ext cx="1150620" cy="238125"/>
            </a:xfrm>
            <a:custGeom>
              <a:avLst/>
              <a:gdLst/>
              <a:ahLst/>
              <a:cxnLst/>
              <a:rect l="l" t="t" r="r" b="b"/>
              <a:pathLst>
                <a:path w="1150620" h="238125">
                  <a:moveTo>
                    <a:pt x="126492" y="0"/>
                  </a:moveTo>
                  <a:lnTo>
                    <a:pt x="0" y="118871"/>
                  </a:lnTo>
                  <a:lnTo>
                    <a:pt x="126492" y="237744"/>
                  </a:lnTo>
                  <a:lnTo>
                    <a:pt x="126492" y="178307"/>
                  </a:lnTo>
                  <a:lnTo>
                    <a:pt x="155354" y="175456"/>
                  </a:lnTo>
                  <a:lnTo>
                    <a:pt x="236966" y="169734"/>
                  </a:lnTo>
                  <a:lnTo>
                    <a:pt x="287724" y="166866"/>
                  </a:lnTo>
                  <a:lnTo>
                    <a:pt x="404171" y="161119"/>
                  </a:lnTo>
                  <a:lnTo>
                    <a:pt x="863983" y="140965"/>
                  </a:lnTo>
                  <a:lnTo>
                    <a:pt x="977443" y="135220"/>
                  </a:lnTo>
                  <a:lnTo>
                    <a:pt x="1026211" y="132353"/>
                  </a:lnTo>
                  <a:lnTo>
                    <a:pt x="1068344" y="129492"/>
                  </a:lnTo>
                  <a:lnTo>
                    <a:pt x="1128724" y="123786"/>
                  </a:lnTo>
                  <a:lnTo>
                    <a:pt x="1150620" y="118109"/>
                  </a:lnTo>
                  <a:lnTo>
                    <a:pt x="1144980" y="115283"/>
                  </a:lnTo>
                  <a:lnTo>
                    <a:pt x="1102847" y="109654"/>
                  </a:lnTo>
                  <a:lnTo>
                    <a:pt x="1026211" y="104051"/>
                  </a:lnTo>
                  <a:lnTo>
                    <a:pt x="977443" y="101257"/>
                  </a:lnTo>
                  <a:lnTo>
                    <a:pt x="923035" y="98467"/>
                  </a:lnTo>
                  <a:lnTo>
                    <a:pt x="801281" y="92897"/>
                  </a:lnTo>
                  <a:lnTo>
                    <a:pt x="404171" y="76211"/>
                  </a:lnTo>
                  <a:lnTo>
                    <a:pt x="287724" y="70637"/>
                  </a:lnTo>
                  <a:lnTo>
                    <a:pt x="236966" y="67844"/>
                  </a:lnTo>
                  <a:lnTo>
                    <a:pt x="192511" y="65047"/>
                  </a:lnTo>
                  <a:lnTo>
                    <a:pt x="155354" y="62244"/>
                  </a:lnTo>
                  <a:lnTo>
                    <a:pt x="126492" y="59436"/>
                  </a:lnTo>
                  <a:lnTo>
                    <a:pt x="126492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23672" y="1524000"/>
              <a:ext cx="2333243" cy="124815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78536" y="1578864"/>
              <a:ext cx="2168652" cy="108356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64058" y="1564386"/>
              <a:ext cx="2197735" cy="1112520"/>
            </a:xfrm>
            <a:custGeom>
              <a:avLst/>
              <a:gdLst/>
              <a:ahLst/>
              <a:cxnLst/>
              <a:rect l="l" t="t" r="r" b="b"/>
              <a:pathLst>
                <a:path w="2197735" h="1112520">
                  <a:moveTo>
                    <a:pt x="0" y="1112520"/>
                  </a:moveTo>
                  <a:lnTo>
                    <a:pt x="2197608" y="1112520"/>
                  </a:lnTo>
                  <a:lnTo>
                    <a:pt x="2197608" y="0"/>
                  </a:lnTo>
                  <a:lnTo>
                    <a:pt x="0" y="0"/>
                  </a:lnTo>
                  <a:lnTo>
                    <a:pt x="0" y="1112520"/>
                  </a:lnTo>
                  <a:close/>
                </a:path>
              </a:pathLst>
            </a:custGeom>
            <a:ln w="28956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44144" y="3057525"/>
            <a:ext cx="26587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Selecciona</a:t>
            </a:r>
            <a:r>
              <a:rPr sz="1400" b="1" spc="-15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100" dirty="0">
                <a:solidFill>
                  <a:srgbClr val="002355"/>
                </a:solidFill>
                <a:latin typeface="Lucida Sans"/>
                <a:cs typeface="Lucida Sans"/>
              </a:rPr>
              <a:t>un</a:t>
            </a:r>
            <a:r>
              <a:rPr sz="1400" b="1" spc="-14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puesto</a:t>
            </a:r>
            <a:r>
              <a:rPr sz="1400" b="1" spc="-14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0" dirty="0">
                <a:solidFill>
                  <a:srgbClr val="002355"/>
                </a:solidFill>
                <a:latin typeface="Lucida Sans"/>
                <a:cs typeface="Lucida Sans"/>
              </a:rPr>
              <a:t>de</a:t>
            </a:r>
            <a:r>
              <a:rPr sz="1400" b="1" spc="-15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002355"/>
                </a:solidFill>
                <a:latin typeface="Lucida Sans"/>
                <a:cs typeface="Lucida Sans"/>
              </a:rPr>
              <a:t>trabajo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84988" y="3308603"/>
            <a:ext cx="5053965" cy="1408430"/>
            <a:chOff x="284988" y="3308603"/>
            <a:chExt cx="5053965" cy="1408430"/>
          </a:xfrm>
        </p:grpSpPr>
        <p:sp>
          <p:nvSpPr>
            <p:cNvPr id="45" name="object 45"/>
            <p:cNvSpPr/>
            <p:nvPr/>
          </p:nvSpPr>
          <p:spPr>
            <a:xfrm>
              <a:off x="284988" y="3308603"/>
              <a:ext cx="1969008" cy="140817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39852" y="3363467"/>
              <a:ext cx="1804416" cy="124358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25374" y="3348989"/>
              <a:ext cx="1833880" cy="1272540"/>
            </a:xfrm>
            <a:custGeom>
              <a:avLst/>
              <a:gdLst/>
              <a:ahLst/>
              <a:cxnLst/>
              <a:rect l="l" t="t" r="r" b="b"/>
              <a:pathLst>
                <a:path w="1833880" h="1272539">
                  <a:moveTo>
                    <a:pt x="0" y="1272540"/>
                  </a:moveTo>
                  <a:lnTo>
                    <a:pt x="1833372" y="1272540"/>
                  </a:lnTo>
                  <a:lnTo>
                    <a:pt x="1833372" y="0"/>
                  </a:lnTo>
                  <a:lnTo>
                    <a:pt x="0" y="0"/>
                  </a:lnTo>
                  <a:lnTo>
                    <a:pt x="0" y="1272540"/>
                  </a:lnTo>
                  <a:close/>
                </a:path>
              </a:pathLst>
            </a:custGeom>
            <a:ln w="28956">
              <a:solidFill>
                <a:srgbClr val="003C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639817" y="3899153"/>
              <a:ext cx="685800" cy="265430"/>
            </a:xfrm>
            <a:custGeom>
              <a:avLst/>
              <a:gdLst/>
              <a:ahLst/>
              <a:cxnLst/>
              <a:rect l="l" t="t" r="r" b="b"/>
              <a:pathLst>
                <a:path w="685800" h="265429">
                  <a:moveTo>
                    <a:pt x="0" y="265176"/>
                  </a:moveTo>
                  <a:lnTo>
                    <a:pt x="685800" y="265176"/>
                  </a:lnTo>
                  <a:lnTo>
                    <a:pt x="685800" y="0"/>
                  </a:lnTo>
                  <a:lnTo>
                    <a:pt x="0" y="0"/>
                  </a:lnTo>
                  <a:lnTo>
                    <a:pt x="0" y="265176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51660" y="3499103"/>
              <a:ext cx="2706624" cy="65227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77695" y="3525773"/>
              <a:ext cx="2600960" cy="544830"/>
            </a:xfrm>
            <a:custGeom>
              <a:avLst/>
              <a:gdLst/>
              <a:ahLst/>
              <a:cxnLst/>
              <a:rect l="l" t="t" r="r" b="b"/>
              <a:pathLst>
                <a:path w="2600960" h="544829">
                  <a:moveTo>
                    <a:pt x="2293112" y="0"/>
                  </a:moveTo>
                  <a:lnTo>
                    <a:pt x="2303907" y="58419"/>
                  </a:lnTo>
                  <a:lnTo>
                    <a:pt x="2212771" y="79094"/>
                  </a:lnTo>
                  <a:lnTo>
                    <a:pt x="2089330" y="105725"/>
                  </a:lnTo>
                  <a:lnTo>
                    <a:pt x="1826518" y="160630"/>
                  </a:lnTo>
                  <a:lnTo>
                    <a:pt x="529999" y="425455"/>
                  </a:lnTo>
                  <a:lnTo>
                    <a:pt x="269959" y="479840"/>
                  </a:lnTo>
                  <a:lnTo>
                    <a:pt x="148714" y="506058"/>
                  </a:lnTo>
                  <a:lnTo>
                    <a:pt x="85719" y="520248"/>
                  </a:lnTo>
                  <a:lnTo>
                    <a:pt x="38864" y="531461"/>
                  </a:lnTo>
                  <a:lnTo>
                    <a:pt x="0" y="543775"/>
                  </a:lnTo>
                  <a:lnTo>
                    <a:pt x="2813" y="544544"/>
                  </a:lnTo>
                  <a:lnTo>
                    <a:pt x="62448" y="538695"/>
                  </a:lnTo>
                  <a:lnTo>
                    <a:pt x="118485" y="530936"/>
                  </a:lnTo>
                  <a:lnTo>
                    <a:pt x="189861" y="520348"/>
                  </a:lnTo>
                  <a:lnTo>
                    <a:pt x="322176" y="499810"/>
                  </a:lnTo>
                  <a:lnTo>
                    <a:pt x="537301" y="465290"/>
                  </a:lnTo>
                  <a:lnTo>
                    <a:pt x="1956433" y="231950"/>
                  </a:lnTo>
                  <a:lnTo>
                    <a:pt x="2153012" y="200863"/>
                  </a:lnTo>
                  <a:lnTo>
                    <a:pt x="2267673" y="183593"/>
                  </a:lnTo>
                  <a:lnTo>
                    <a:pt x="2325497" y="175513"/>
                  </a:lnTo>
                  <a:lnTo>
                    <a:pt x="2336292" y="234060"/>
                  </a:lnTo>
                  <a:lnTo>
                    <a:pt x="2600579" y="64388"/>
                  </a:lnTo>
                  <a:lnTo>
                    <a:pt x="2293112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4088129" y="4260080"/>
            <a:ext cx="446214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50" dirty="0">
                <a:solidFill>
                  <a:srgbClr val="404545"/>
                </a:solidFill>
                <a:latin typeface="Calibri"/>
                <a:cs typeface="Calibri"/>
              </a:rPr>
              <a:t>También </a:t>
            </a:r>
            <a:r>
              <a:rPr sz="1450" i="1" spc="55" dirty="0">
                <a:solidFill>
                  <a:srgbClr val="404545"/>
                </a:solidFill>
                <a:latin typeface="Calibri"/>
                <a:cs typeface="Calibri"/>
              </a:rPr>
              <a:t>puedes </a:t>
            </a:r>
            <a:r>
              <a:rPr sz="1450" i="1" spc="25" dirty="0">
                <a:solidFill>
                  <a:srgbClr val="404545"/>
                </a:solidFill>
                <a:latin typeface="Calibri"/>
                <a:cs typeface="Calibri"/>
              </a:rPr>
              <a:t>consultar los </a:t>
            </a:r>
            <a:r>
              <a:rPr sz="1450" i="1" u="heavy" spc="3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6" action="ppaction://hlinksldjump"/>
              </a:rPr>
              <a:t>servicios </a:t>
            </a:r>
            <a:r>
              <a:rPr sz="1450" i="1" u="heavy" spc="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6" action="ppaction://hlinksldjump"/>
              </a:rPr>
              <a:t>rurales</a:t>
            </a:r>
            <a:r>
              <a:rPr sz="1450" i="1" u="heavy" spc="-5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6" action="ppaction://hlinksldjump"/>
              </a:rPr>
              <a:t> </a:t>
            </a:r>
            <a:r>
              <a:rPr sz="1450" i="1" spc="25" dirty="0">
                <a:solidFill>
                  <a:srgbClr val="404545"/>
                </a:solidFill>
                <a:latin typeface="Calibri"/>
                <a:cs typeface="Calibri"/>
              </a:rPr>
              <a:t>ofertados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20239" y="3315461"/>
            <a:ext cx="1401445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Consultarás </a:t>
            </a:r>
            <a:r>
              <a:rPr sz="1400" spc="-25" dirty="0">
                <a:solidFill>
                  <a:srgbClr val="404545"/>
                </a:solidFill>
                <a:latin typeface="Arial"/>
                <a:cs typeface="Arial"/>
              </a:rPr>
              <a:t>las  </a:t>
            </a:r>
            <a:r>
              <a:rPr sz="1400" b="1" spc="-90" dirty="0">
                <a:solidFill>
                  <a:srgbClr val="003C5C"/>
                </a:solidFill>
                <a:latin typeface="Lucida Sans"/>
                <a:cs typeface="Lucida Sans"/>
              </a:rPr>
              <a:t>plazas</a:t>
            </a:r>
            <a:r>
              <a:rPr sz="1400" b="1" spc="-24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003C5C"/>
                </a:solidFill>
                <a:latin typeface="Lucida Sans"/>
                <a:cs typeface="Lucida Sans"/>
              </a:rPr>
              <a:t>ofertadas </a:t>
            </a:r>
            <a:r>
              <a:rPr sz="1400" b="1" spc="-3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cada  </a:t>
            </a:r>
            <a:r>
              <a:rPr sz="1400" spc="-30" dirty="0">
                <a:solidFill>
                  <a:srgbClr val="003C5C"/>
                </a:solidFill>
                <a:latin typeface="Arial"/>
                <a:cs typeface="Arial"/>
              </a:rPr>
              <a:t>MODALIDAD </a:t>
            </a:r>
            <a:r>
              <a:rPr sz="1400" spc="-75" dirty="0">
                <a:solidFill>
                  <a:srgbClr val="003C5C"/>
                </a:solidFill>
                <a:latin typeface="Arial"/>
                <a:cs typeface="Arial"/>
              </a:rPr>
              <a:t>DE  </a:t>
            </a:r>
            <a:r>
              <a:rPr sz="1400" spc="-50" dirty="0">
                <a:solidFill>
                  <a:srgbClr val="003C5C"/>
                </a:solidFill>
                <a:latin typeface="Arial"/>
                <a:cs typeface="Arial"/>
              </a:rPr>
              <a:t>JORNADA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87116" y="1713738"/>
            <a:ext cx="21145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Selecciona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un </a:t>
            </a:r>
            <a:r>
              <a:rPr sz="1200" spc="45" dirty="0">
                <a:solidFill>
                  <a:srgbClr val="404545"/>
                </a:solidFill>
                <a:latin typeface="Calibri"/>
                <a:cs typeface="Calibri"/>
              </a:rPr>
              <a:t>ámbito 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directamente</a:t>
            </a:r>
            <a:r>
              <a:rPr sz="1200" spc="-8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en</a:t>
            </a:r>
            <a:r>
              <a:rPr sz="1200" spc="-4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Calibri"/>
                <a:cs typeface="Calibri"/>
              </a:rPr>
              <a:t>el</a:t>
            </a:r>
            <a:r>
              <a:rPr sz="1200" spc="-6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desplegable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362702" y="1650238"/>
            <a:ext cx="14719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75" marR="5080" indent="-219710" algn="just">
              <a:lnSpc>
                <a:spcPct val="100000"/>
              </a:lnSpc>
              <a:spcBef>
                <a:spcPts val="100"/>
              </a:spcBef>
            </a:pPr>
            <a:r>
              <a:rPr sz="1200" spc="60" dirty="0">
                <a:solidFill>
                  <a:srgbClr val="404545"/>
                </a:solidFill>
                <a:latin typeface="Calibri"/>
                <a:cs typeface="Calibri"/>
              </a:rPr>
              <a:t>O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busca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una</a:t>
            </a:r>
            <a:r>
              <a:rPr sz="1200" spc="-17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Calibri"/>
                <a:cs typeface="Calibri"/>
              </a:rPr>
              <a:t>localidad 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para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seleccionar</a:t>
            </a:r>
            <a:r>
              <a:rPr sz="1200" spc="-17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Calibri"/>
                <a:cs typeface="Calibri"/>
              </a:rPr>
              <a:t>el  </a:t>
            </a:r>
            <a:r>
              <a:rPr sz="1200" spc="45" dirty="0">
                <a:solidFill>
                  <a:srgbClr val="404545"/>
                </a:solidFill>
                <a:latin typeface="Calibri"/>
                <a:cs typeface="Calibri"/>
              </a:rPr>
              <a:t>ámbito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en </a:t>
            </a:r>
            <a:r>
              <a:rPr sz="1200" spc="45" dirty="0">
                <a:solidFill>
                  <a:srgbClr val="404545"/>
                </a:solidFill>
                <a:latin typeface="Calibri"/>
                <a:cs typeface="Calibri"/>
              </a:rPr>
              <a:t>que</a:t>
            </a:r>
            <a:r>
              <a:rPr sz="1200" spc="-19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404545"/>
                </a:solidFill>
                <a:latin typeface="Calibri"/>
                <a:cs typeface="Calibri"/>
              </a:rPr>
              <a:t>se</a:t>
            </a:r>
            <a:endParaRPr sz="1200">
              <a:latin typeface="Calibri"/>
              <a:cs typeface="Calibri"/>
            </a:endParaRPr>
          </a:p>
          <a:p>
            <a:pPr marL="979805">
              <a:lnSpc>
                <a:spcPct val="100000"/>
              </a:lnSpc>
            </a:pPr>
            <a:r>
              <a:rPr sz="1200" spc="20" dirty="0">
                <a:solidFill>
                  <a:srgbClr val="404545"/>
                </a:solidFill>
                <a:latin typeface="Calibri"/>
                <a:cs typeface="Calibri"/>
              </a:rPr>
              <a:t>int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e</a:t>
            </a:r>
            <a:r>
              <a:rPr sz="1200" spc="135" dirty="0">
                <a:solidFill>
                  <a:srgbClr val="404545"/>
                </a:solidFill>
                <a:latin typeface="Calibri"/>
                <a:cs typeface="Calibri"/>
              </a:rPr>
              <a:t>g</a:t>
            </a:r>
            <a:r>
              <a:rPr sz="1200" spc="10" dirty="0">
                <a:solidFill>
                  <a:srgbClr val="404545"/>
                </a:solidFill>
                <a:latin typeface="Calibri"/>
                <a:cs typeface="Calibri"/>
              </a:rPr>
              <a:t>r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568388" y="1418844"/>
            <a:ext cx="6264275" cy="1356995"/>
            <a:chOff x="568388" y="1418844"/>
            <a:chExt cx="6264275" cy="1356995"/>
          </a:xfrm>
        </p:grpSpPr>
        <p:sp>
          <p:nvSpPr>
            <p:cNvPr id="56" name="object 56"/>
            <p:cNvSpPr/>
            <p:nvPr/>
          </p:nvSpPr>
          <p:spPr>
            <a:xfrm>
              <a:off x="581406" y="1713738"/>
              <a:ext cx="5951220" cy="1049020"/>
            </a:xfrm>
            <a:custGeom>
              <a:avLst/>
              <a:gdLst/>
              <a:ahLst/>
              <a:cxnLst/>
              <a:rect l="l" t="t" r="r" b="b"/>
              <a:pathLst>
                <a:path w="5951220" h="1049020">
                  <a:moveTo>
                    <a:pt x="0" y="271272"/>
                  </a:moveTo>
                  <a:lnTo>
                    <a:pt x="1944624" y="271272"/>
                  </a:lnTo>
                  <a:lnTo>
                    <a:pt x="1944624" y="0"/>
                  </a:lnTo>
                  <a:lnTo>
                    <a:pt x="0" y="0"/>
                  </a:lnTo>
                  <a:lnTo>
                    <a:pt x="0" y="271272"/>
                  </a:lnTo>
                  <a:close/>
                </a:path>
                <a:path w="5951220" h="1049020">
                  <a:moveTo>
                    <a:pt x="4527804" y="1048512"/>
                  </a:moveTo>
                  <a:lnTo>
                    <a:pt x="5951220" y="1048512"/>
                  </a:lnTo>
                  <a:lnTo>
                    <a:pt x="5951220" y="880872"/>
                  </a:lnTo>
                  <a:lnTo>
                    <a:pt x="4527804" y="880872"/>
                  </a:lnTo>
                  <a:lnTo>
                    <a:pt x="4527804" y="1048512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049524" y="1418843"/>
              <a:ext cx="3782695" cy="253365"/>
            </a:xfrm>
            <a:custGeom>
              <a:avLst/>
              <a:gdLst/>
              <a:ahLst/>
              <a:cxnLst/>
              <a:rect l="l" t="t" r="r" b="b"/>
              <a:pathLst>
                <a:path w="3782695" h="253364">
                  <a:moveTo>
                    <a:pt x="816864" y="139446"/>
                  </a:moveTo>
                  <a:lnTo>
                    <a:pt x="807935" y="95250"/>
                  </a:lnTo>
                  <a:lnTo>
                    <a:pt x="783615" y="59156"/>
                  </a:lnTo>
                  <a:lnTo>
                    <a:pt x="747522" y="34836"/>
                  </a:lnTo>
                  <a:lnTo>
                    <a:pt x="703326" y="25908"/>
                  </a:lnTo>
                  <a:lnTo>
                    <a:pt x="113538" y="25908"/>
                  </a:lnTo>
                  <a:lnTo>
                    <a:pt x="69329" y="34836"/>
                  </a:lnTo>
                  <a:lnTo>
                    <a:pt x="33235" y="59156"/>
                  </a:lnTo>
                  <a:lnTo>
                    <a:pt x="8915" y="95250"/>
                  </a:lnTo>
                  <a:lnTo>
                    <a:pt x="0" y="139446"/>
                  </a:lnTo>
                  <a:lnTo>
                    <a:pt x="8915" y="183654"/>
                  </a:lnTo>
                  <a:lnTo>
                    <a:pt x="33235" y="219748"/>
                  </a:lnTo>
                  <a:lnTo>
                    <a:pt x="69329" y="244068"/>
                  </a:lnTo>
                  <a:lnTo>
                    <a:pt x="113538" y="252984"/>
                  </a:lnTo>
                  <a:lnTo>
                    <a:pt x="703326" y="252984"/>
                  </a:lnTo>
                  <a:lnTo>
                    <a:pt x="747522" y="244068"/>
                  </a:lnTo>
                  <a:lnTo>
                    <a:pt x="783615" y="219748"/>
                  </a:lnTo>
                  <a:lnTo>
                    <a:pt x="807935" y="183654"/>
                  </a:lnTo>
                  <a:lnTo>
                    <a:pt x="816864" y="139446"/>
                  </a:lnTo>
                  <a:close/>
                </a:path>
                <a:path w="3782695" h="253364">
                  <a:moveTo>
                    <a:pt x="3782568" y="113538"/>
                  </a:moveTo>
                  <a:lnTo>
                    <a:pt x="3773640" y="69342"/>
                  </a:lnTo>
                  <a:lnTo>
                    <a:pt x="3749319" y="33248"/>
                  </a:lnTo>
                  <a:lnTo>
                    <a:pt x="3713226" y="8928"/>
                  </a:lnTo>
                  <a:lnTo>
                    <a:pt x="3669030" y="0"/>
                  </a:lnTo>
                  <a:lnTo>
                    <a:pt x="3079242" y="0"/>
                  </a:lnTo>
                  <a:lnTo>
                    <a:pt x="3035033" y="8928"/>
                  </a:lnTo>
                  <a:lnTo>
                    <a:pt x="2998940" y="33248"/>
                  </a:lnTo>
                  <a:lnTo>
                    <a:pt x="2974619" y="69342"/>
                  </a:lnTo>
                  <a:lnTo>
                    <a:pt x="2965704" y="113538"/>
                  </a:lnTo>
                  <a:lnTo>
                    <a:pt x="2974619" y="157746"/>
                  </a:lnTo>
                  <a:lnTo>
                    <a:pt x="2998940" y="193840"/>
                  </a:lnTo>
                  <a:lnTo>
                    <a:pt x="3035033" y="218160"/>
                  </a:lnTo>
                  <a:lnTo>
                    <a:pt x="3079242" y="227076"/>
                  </a:lnTo>
                  <a:lnTo>
                    <a:pt x="3669030" y="227076"/>
                  </a:lnTo>
                  <a:lnTo>
                    <a:pt x="3713226" y="218160"/>
                  </a:lnTo>
                  <a:lnTo>
                    <a:pt x="3749319" y="193840"/>
                  </a:lnTo>
                  <a:lnTo>
                    <a:pt x="3773640" y="157746"/>
                  </a:lnTo>
                  <a:lnTo>
                    <a:pt x="3782568" y="113538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780281" y="1637538"/>
              <a:ext cx="2386965" cy="8890"/>
            </a:xfrm>
            <a:custGeom>
              <a:avLst/>
              <a:gdLst/>
              <a:ahLst/>
              <a:cxnLst/>
              <a:rect l="l" t="t" r="r" b="b"/>
              <a:pathLst>
                <a:path w="2386965" h="8889">
                  <a:moveTo>
                    <a:pt x="0" y="8382"/>
                  </a:moveTo>
                  <a:lnTo>
                    <a:pt x="2386965" y="0"/>
                  </a:lnTo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3073400" y="1451229"/>
            <a:ext cx="7397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65" dirty="0">
                <a:solidFill>
                  <a:srgbClr val="003C5C"/>
                </a:solidFill>
                <a:latin typeface="Calibri"/>
                <a:cs typeface="Calibri"/>
              </a:rPr>
              <a:t>OPCIÓN</a:t>
            </a:r>
            <a:r>
              <a:rPr sz="1200" spc="-12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600" b="1" spc="-105" dirty="0">
                <a:solidFill>
                  <a:srgbClr val="003C5C"/>
                </a:solidFill>
                <a:latin typeface="Lucida Sans"/>
                <a:cs typeface="Lucida Sans"/>
              </a:rPr>
              <a:t>A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026022" y="1425067"/>
            <a:ext cx="7359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65" dirty="0">
                <a:solidFill>
                  <a:srgbClr val="003C5C"/>
                </a:solidFill>
                <a:latin typeface="Calibri"/>
                <a:cs typeface="Calibri"/>
              </a:rPr>
              <a:t>OPCIÓN</a:t>
            </a:r>
            <a:r>
              <a:rPr sz="1200" spc="-12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600" b="1" spc="30" dirty="0">
                <a:solidFill>
                  <a:srgbClr val="003C5C"/>
                </a:solidFill>
                <a:latin typeface="Lucida Sans"/>
                <a:cs typeface="Lucida Sans"/>
              </a:rPr>
              <a:t>B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942082" y="2221229"/>
            <a:ext cx="1546860" cy="238125"/>
          </a:xfrm>
          <a:custGeom>
            <a:avLst/>
            <a:gdLst/>
            <a:ahLst/>
            <a:cxnLst/>
            <a:rect l="l" t="t" r="r" b="b"/>
            <a:pathLst>
              <a:path w="1546860" h="238125">
                <a:moveTo>
                  <a:pt x="0" y="237744"/>
                </a:moveTo>
                <a:lnTo>
                  <a:pt x="1546859" y="237744"/>
                </a:lnTo>
                <a:lnTo>
                  <a:pt x="1546859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7368" y="3788664"/>
            <a:ext cx="2900680" cy="727075"/>
          </a:xfrm>
          <a:custGeom>
            <a:avLst/>
            <a:gdLst/>
            <a:ahLst/>
            <a:cxnLst/>
            <a:rect l="l" t="t" r="r" b="b"/>
            <a:pathLst>
              <a:path w="2900680" h="727075">
                <a:moveTo>
                  <a:pt x="2900172" y="0"/>
                </a:moveTo>
                <a:lnTo>
                  <a:pt x="0" y="0"/>
                </a:lnTo>
                <a:lnTo>
                  <a:pt x="0" y="726948"/>
                </a:lnTo>
                <a:lnTo>
                  <a:pt x="2900172" y="726948"/>
                </a:lnTo>
                <a:lnTo>
                  <a:pt x="2900172" y="0"/>
                </a:lnTo>
                <a:close/>
              </a:path>
            </a:pathLst>
          </a:custGeom>
          <a:solidFill>
            <a:srgbClr val="C6D18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71272" y="842772"/>
            <a:ext cx="4340860" cy="2814955"/>
            <a:chOff x="271272" y="842772"/>
            <a:chExt cx="4340860" cy="2814955"/>
          </a:xfrm>
        </p:grpSpPr>
        <p:sp>
          <p:nvSpPr>
            <p:cNvPr id="4" name="object 4"/>
            <p:cNvSpPr/>
            <p:nvPr/>
          </p:nvSpPr>
          <p:spPr>
            <a:xfrm>
              <a:off x="379476" y="842772"/>
              <a:ext cx="554990" cy="554990"/>
            </a:xfrm>
            <a:custGeom>
              <a:avLst/>
              <a:gdLst/>
              <a:ahLst/>
              <a:cxnLst/>
              <a:rect l="l" t="t" r="r" b="b"/>
              <a:pathLst>
                <a:path w="554990" h="554990">
                  <a:moveTo>
                    <a:pt x="277368" y="0"/>
                  </a:moveTo>
                  <a:lnTo>
                    <a:pt x="227510" y="4469"/>
                  </a:lnTo>
                  <a:lnTo>
                    <a:pt x="180584" y="17355"/>
                  </a:lnTo>
                  <a:lnTo>
                    <a:pt x="137374" y="37874"/>
                  </a:lnTo>
                  <a:lnTo>
                    <a:pt x="98662" y="65241"/>
                  </a:lnTo>
                  <a:lnTo>
                    <a:pt x="65233" y="98673"/>
                  </a:lnTo>
                  <a:lnTo>
                    <a:pt x="37868" y="137385"/>
                  </a:lnTo>
                  <a:lnTo>
                    <a:pt x="17352" y="180595"/>
                  </a:lnTo>
                  <a:lnTo>
                    <a:pt x="4468" y="227517"/>
                  </a:lnTo>
                  <a:lnTo>
                    <a:pt x="0" y="277367"/>
                  </a:lnTo>
                  <a:lnTo>
                    <a:pt x="4468" y="327218"/>
                  </a:lnTo>
                  <a:lnTo>
                    <a:pt x="17352" y="374140"/>
                  </a:lnTo>
                  <a:lnTo>
                    <a:pt x="37868" y="417350"/>
                  </a:lnTo>
                  <a:lnTo>
                    <a:pt x="65233" y="456062"/>
                  </a:lnTo>
                  <a:lnTo>
                    <a:pt x="98662" y="489494"/>
                  </a:lnTo>
                  <a:lnTo>
                    <a:pt x="137374" y="516861"/>
                  </a:lnTo>
                  <a:lnTo>
                    <a:pt x="180584" y="537380"/>
                  </a:lnTo>
                  <a:lnTo>
                    <a:pt x="227510" y="550266"/>
                  </a:lnTo>
                  <a:lnTo>
                    <a:pt x="277368" y="554736"/>
                  </a:lnTo>
                  <a:lnTo>
                    <a:pt x="327225" y="550266"/>
                  </a:lnTo>
                  <a:lnTo>
                    <a:pt x="374151" y="537380"/>
                  </a:lnTo>
                  <a:lnTo>
                    <a:pt x="417361" y="516861"/>
                  </a:lnTo>
                  <a:lnTo>
                    <a:pt x="456073" y="489494"/>
                  </a:lnTo>
                  <a:lnTo>
                    <a:pt x="489502" y="456062"/>
                  </a:lnTo>
                  <a:lnTo>
                    <a:pt x="516867" y="417350"/>
                  </a:lnTo>
                  <a:lnTo>
                    <a:pt x="537383" y="374140"/>
                  </a:lnTo>
                  <a:lnTo>
                    <a:pt x="550267" y="327218"/>
                  </a:lnTo>
                  <a:lnTo>
                    <a:pt x="554736" y="277367"/>
                  </a:lnTo>
                  <a:lnTo>
                    <a:pt x="550267" y="227517"/>
                  </a:lnTo>
                  <a:lnTo>
                    <a:pt x="537383" y="180595"/>
                  </a:lnTo>
                  <a:lnTo>
                    <a:pt x="516867" y="137385"/>
                  </a:lnTo>
                  <a:lnTo>
                    <a:pt x="489502" y="98673"/>
                  </a:lnTo>
                  <a:lnTo>
                    <a:pt x="456073" y="65241"/>
                  </a:lnTo>
                  <a:lnTo>
                    <a:pt x="417361" y="37874"/>
                  </a:lnTo>
                  <a:lnTo>
                    <a:pt x="374151" y="17355"/>
                  </a:lnTo>
                  <a:lnTo>
                    <a:pt x="327225" y="4469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002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1272" y="1063752"/>
              <a:ext cx="4340860" cy="2593975"/>
            </a:xfrm>
            <a:custGeom>
              <a:avLst/>
              <a:gdLst/>
              <a:ahLst/>
              <a:cxnLst/>
              <a:rect l="l" t="t" r="r" b="b"/>
              <a:pathLst>
                <a:path w="4340860" h="2593975">
                  <a:moveTo>
                    <a:pt x="4340352" y="0"/>
                  </a:moveTo>
                  <a:lnTo>
                    <a:pt x="0" y="0"/>
                  </a:lnTo>
                  <a:lnTo>
                    <a:pt x="0" y="2593848"/>
                  </a:lnTo>
                  <a:lnTo>
                    <a:pt x="4340352" y="2593848"/>
                  </a:lnTo>
                  <a:lnTo>
                    <a:pt x="4340352" y="0"/>
                  </a:lnTo>
                  <a:close/>
                </a:path>
              </a:pathLst>
            </a:custGeom>
            <a:solidFill>
              <a:srgbClr val="F5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4760976" y="1056132"/>
            <a:ext cx="4203700" cy="3459479"/>
          </a:xfrm>
          <a:custGeom>
            <a:avLst/>
            <a:gdLst/>
            <a:ahLst/>
            <a:cxnLst/>
            <a:rect l="l" t="t" r="r" b="b"/>
            <a:pathLst>
              <a:path w="4203700" h="3459479">
                <a:moveTo>
                  <a:pt x="4203191" y="0"/>
                </a:moveTo>
                <a:lnTo>
                  <a:pt x="0" y="0"/>
                </a:lnTo>
                <a:lnTo>
                  <a:pt x="0" y="3459479"/>
                </a:lnTo>
                <a:lnTo>
                  <a:pt x="4203191" y="3459479"/>
                </a:lnTo>
                <a:lnTo>
                  <a:pt x="4203191" y="0"/>
                </a:lnTo>
                <a:close/>
              </a:path>
            </a:pathLst>
          </a:custGeom>
          <a:solidFill>
            <a:srgbClr val="D5D5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8540" y="414273"/>
            <a:ext cx="3343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10" dirty="0">
                <a:solidFill>
                  <a:srgbClr val="FFC000"/>
                </a:solidFill>
                <a:latin typeface="Lucida Sans"/>
                <a:cs typeface="Lucida Sans"/>
              </a:rPr>
              <a:t>gestión </a:t>
            </a:r>
            <a:r>
              <a:rPr spc="105" dirty="0"/>
              <a:t>de </a:t>
            </a:r>
            <a:r>
              <a:rPr spc="40" dirty="0"/>
              <a:t>la</a:t>
            </a:r>
            <a:r>
              <a:rPr spc="-335" dirty="0"/>
              <a:t> </a:t>
            </a:r>
            <a:r>
              <a:rPr spc="75" dirty="0"/>
              <a:t>contraseña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429768" y="1475232"/>
            <a:ext cx="3248025" cy="1689100"/>
            <a:chOff x="429768" y="1475232"/>
            <a:chExt cx="3248025" cy="1689100"/>
          </a:xfrm>
        </p:grpSpPr>
        <p:sp>
          <p:nvSpPr>
            <p:cNvPr id="9" name="object 9"/>
            <p:cNvSpPr/>
            <p:nvPr/>
          </p:nvSpPr>
          <p:spPr>
            <a:xfrm>
              <a:off x="429768" y="1475232"/>
              <a:ext cx="3247644" cy="16885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7868" y="1513332"/>
              <a:ext cx="3116580" cy="15575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1772" y="1507236"/>
              <a:ext cx="3129280" cy="1569720"/>
            </a:xfrm>
            <a:custGeom>
              <a:avLst/>
              <a:gdLst/>
              <a:ahLst/>
              <a:cxnLst/>
              <a:rect l="l" t="t" r="r" b="b"/>
              <a:pathLst>
                <a:path w="3129279" h="1569720">
                  <a:moveTo>
                    <a:pt x="0" y="1569720"/>
                  </a:moveTo>
                  <a:lnTo>
                    <a:pt x="3128772" y="1569720"/>
                  </a:lnTo>
                  <a:lnTo>
                    <a:pt x="3128772" y="0"/>
                  </a:lnTo>
                  <a:lnTo>
                    <a:pt x="0" y="0"/>
                  </a:lnTo>
                  <a:lnTo>
                    <a:pt x="0" y="1569720"/>
                  </a:lnTo>
                  <a:close/>
                </a:path>
              </a:pathLst>
            </a:custGeom>
            <a:ln w="12192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168390" y="1398269"/>
            <a:ext cx="1152525" cy="462280"/>
          </a:xfrm>
          <a:prstGeom prst="rect">
            <a:avLst/>
          </a:prstGeom>
          <a:solidFill>
            <a:srgbClr val="F1F1F1"/>
          </a:solidFill>
          <a:ln w="25907">
            <a:solidFill>
              <a:srgbClr val="002352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4"/>
              </a:spcBef>
            </a:pPr>
            <a:r>
              <a:rPr sz="2400" b="1" spc="-45" dirty="0">
                <a:solidFill>
                  <a:srgbClr val="FFC000"/>
                </a:solidFill>
                <a:latin typeface="Lucida Sans"/>
                <a:cs typeface="Lucida Sans"/>
              </a:rPr>
              <a:t>*******</a:t>
            </a:r>
            <a:endParaRPr sz="2400">
              <a:latin typeface="Lucida Sans"/>
              <a:cs typeface="Lucida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959096" y="1380744"/>
            <a:ext cx="4005579" cy="3645535"/>
            <a:chOff x="4959096" y="1380744"/>
            <a:chExt cx="4005579" cy="3645535"/>
          </a:xfrm>
        </p:grpSpPr>
        <p:sp>
          <p:nvSpPr>
            <p:cNvPr id="14" name="object 14"/>
            <p:cNvSpPr/>
            <p:nvPr/>
          </p:nvSpPr>
          <p:spPr>
            <a:xfrm>
              <a:off x="5445252" y="1380744"/>
              <a:ext cx="492251" cy="56845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84114" y="1613154"/>
              <a:ext cx="360045" cy="242570"/>
            </a:xfrm>
            <a:custGeom>
              <a:avLst/>
              <a:gdLst/>
              <a:ahLst/>
              <a:cxnLst/>
              <a:rect l="l" t="t" r="r" b="b"/>
              <a:pathLst>
                <a:path w="360045" h="242569">
                  <a:moveTo>
                    <a:pt x="319277" y="0"/>
                  </a:moveTo>
                  <a:lnTo>
                    <a:pt x="40386" y="0"/>
                  </a:lnTo>
                  <a:lnTo>
                    <a:pt x="24645" y="3167"/>
                  </a:lnTo>
                  <a:lnTo>
                    <a:pt x="11811" y="11811"/>
                  </a:lnTo>
                  <a:lnTo>
                    <a:pt x="3167" y="24645"/>
                  </a:lnTo>
                  <a:lnTo>
                    <a:pt x="0" y="40386"/>
                  </a:lnTo>
                  <a:lnTo>
                    <a:pt x="0" y="201930"/>
                  </a:lnTo>
                  <a:lnTo>
                    <a:pt x="3167" y="217670"/>
                  </a:lnTo>
                  <a:lnTo>
                    <a:pt x="11811" y="230505"/>
                  </a:lnTo>
                  <a:lnTo>
                    <a:pt x="24645" y="239148"/>
                  </a:lnTo>
                  <a:lnTo>
                    <a:pt x="40386" y="242316"/>
                  </a:lnTo>
                  <a:lnTo>
                    <a:pt x="319277" y="242316"/>
                  </a:lnTo>
                  <a:lnTo>
                    <a:pt x="335018" y="239148"/>
                  </a:lnTo>
                  <a:lnTo>
                    <a:pt x="347853" y="230505"/>
                  </a:lnTo>
                  <a:lnTo>
                    <a:pt x="356496" y="217670"/>
                  </a:lnTo>
                  <a:lnTo>
                    <a:pt x="359663" y="201930"/>
                  </a:lnTo>
                  <a:lnTo>
                    <a:pt x="359663" y="40386"/>
                  </a:lnTo>
                  <a:lnTo>
                    <a:pt x="356496" y="24645"/>
                  </a:lnTo>
                  <a:lnTo>
                    <a:pt x="347852" y="11811"/>
                  </a:lnTo>
                  <a:lnTo>
                    <a:pt x="335018" y="3167"/>
                  </a:lnTo>
                  <a:lnTo>
                    <a:pt x="3192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84114" y="1613154"/>
              <a:ext cx="360045" cy="242570"/>
            </a:xfrm>
            <a:custGeom>
              <a:avLst/>
              <a:gdLst/>
              <a:ahLst/>
              <a:cxnLst/>
              <a:rect l="l" t="t" r="r" b="b"/>
              <a:pathLst>
                <a:path w="360045" h="242569">
                  <a:moveTo>
                    <a:pt x="0" y="40386"/>
                  </a:moveTo>
                  <a:lnTo>
                    <a:pt x="3167" y="24645"/>
                  </a:lnTo>
                  <a:lnTo>
                    <a:pt x="11811" y="11811"/>
                  </a:lnTo>
                  <a:lnTo>
                    <a:pt x="24645" y="3167"/>
                  </a:lnTo>
                  <a:lnTo>
                    <a:pt x="40386" y="0"/>
                  </a:lnTo>
                  <a:lnTo>
                    <a:pt x="319277" y="0"/>
                  </a:lnTo>
                  <a:lnTo>
                    <a:pt x="335018" y="3167"/>
                  </a:lnTo>
                  <a:lnTo>
                    <a:pt x="347852" y="11811"/>
                  </a:lnTo>
                  <a:lnTo>
                    <a:pt x="356496" y="24645"/>
                  </a:lnTo>
                  <a:lnTo>
                    <a:pt x="359663" y="40386"/>
                  </a:lnTo>
                  <a:lnTo>
                    <a:pt x="359663" y="201930"/>
                  </a:lnTo>
                  <a:lnTo>
                    <a:pt x="356496" y="217670"/>
                  </a:lnTo>
                  <a:lnTo>
                    <a:pt x="347853" y="230505"/>
                  </a:lnTo>
                  <a:lnTo>
                    <a:pt x="335018" y="239148"/>
                  </a:lnTo>
                  <a:lnTo>
                    <a:pt x="319277" y="242316"/>
                  </a:lnTo>
                  <a:lnTo>
                    <a:pt x="40386" y="242316"/>
                  </a:lnTo>
                  <a:lnTo>
                    <a:pt x="24645" y="239148"/>
                  </a:lnTo>
                  <a:lnTo>
                    <a:pt x="11811" y="230505"/>
                  </a:lnTo>
                  <a:lnTo>
                    <a:pt x="3167" y="217670"/>
                  </a:lnTo>
                  <a:lnTo>
                    <a:pt x="0" y="201930"/>
                  </a:lnTo>
                  <a:lnTo>
                    <a:pt x="0" y="40386"/>
                  </a:lnTo>
                  <a:close/>
                </a:path>
              </a:pathLst>
            </a:custGeom>
            <a:ln w="25908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43550" y="1419606"/>
              <a:ext cx="240791" cy="1666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43550" y="1419606"/>
              <a:ext cx="241300" cy="167005"/>
            </a:xfrm>
            <a:custGeom>
              <a:avLst/>
              <a:gdLst/>
              <a:ahLst/>
              <a:cxnLst/>
              <a:rect l="l" t="t" r="r" b="b"/>
              <a:pathLst>
                <a:path w="241300" h="167005">
                  <a:moveTo>
                    <a:pt x="0" y="161544"/>
                  </a:moveTo>
                  <a:lnTo>
                    <a:pt x="6132" y="110459"/>
                  </a:lnTo>
                  <a:lnTo>
                    <a:pt x="23213" y="66111"/>
                  </a:lnTo>
                  <a:lnTo>
                    <a:pt x="49267" y="31150"/>
                  </a:lnTo>
                  <a:lnTo>
                    <a:pt x="82320" y="8229"/>
                  </a:lnTo>
                  <a:lnTo>
                    <a:pt x="120396" y="0"/>
                  </a:lnTo>
                  <a:lnTo>
                    <a:pt x="158471" y="8229"/>
                  </a:lnTo>
                  <a:lnTo>
                    <a:pt x="191524" y="31150"/>
                  </a:lnTo>
                  <a:lnTo>
                    <a:pt x="217578" y="66111"/>
                  </a:lnTo>
                  <a:lnTo>
                    <a:pt x="234659" y="110459"/>
                  </a:lnTo>
                  <a:lnTo>
                    <a:pt x="240791" y="161544"/>
                  </a:lnTo>
                  <a:lnTo>
                    <a:pt x="240791" y="163195"/>
                  </a:lnTo>
                  <a:lnTo>
                    <a:pt x="240791" y="164973"/>
                  </a:lnTo>
                  <a:lnTo>
                    <a:pt x="240791" y="166624"/>
                  </a:lnTo>
                  <a:lnTo>
                    <a:pt x="181101" y="164084"/>
                  </a:lnTo>
                  <a:lnTo>
                    <a:pt x="176944" y="124233"/>
                  </a:lnTo>
                  <a:lnTo>
                    <a:pt x="164417" y="91312"/>
                  </a:lnTo>
                  <a:lnTo>
                    <a:pt x="145436" y="68679"/>
                  </a:lnTo>
                  <a:lnTo>
                    <a:pt x="121920" y="59690"/>
                  </a:lnTo>
                  <a:lnTo>
                    <a:pt x="98176" y="66706"/>
                  </a:lnTo>
                  <a:lnTo>
                    <a:pt x="78565" y="87725"/>
                  </a:lnTo>
                  <a:lnTo>
                    <a:pt x="65073" y="119554"/>
                  </a:lnTo>
                  <a:lnTo>
                    <a:pt x="59689" y="159004"/>
                  </a:lnTo>
                  <a:lnTo>
                    <a:pt x="59689" y="159893"/>
                  </a:lnTo>
                  <a:lnTo>
                    <a:pt x="59689" y="160655"/>
                  </a:lnTo>
                  <a:lnTo>
                    <a:pt x="59689" y="161544"/>
                  </a:lnTo>
                  <a:lnTo>
                    <a:pt x="0" y="161544"/>
                  </a:lnTo>
                  <a:close/>
                </a:path>
              </a:pathLst>
            </a:custGeom>
            <a:ln w="25908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455152" y="4515610"/>
              <a:ext cx="509016" cy="51054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29200" y="2127504"/>
              <a:ext cx="360045" cy="242570"/>
            </a:xfrm>
            <a:custGeom>
              <a:avLst/>
              <a:gdLst/>
              <a:ahLst/>
              <a:cxnLst/>
              <a:rect l="l" t="t" r="r" b="b"/>
              <a:pathLst>
                <a:path w="360045" h="242569">
                  <a:moveTo>
                    <a:pt x="319277" y="0"/>
                  </a:moveTo>
                  <a:lnTo>
                    <a:pt x="40386" y="0"/>
                  </a:lnTo>
                  <a:lnTo>
                    <a:pt x="24645" y="3167"/>
                  </a:lnTo>
                  <a:lnTo>
                    <a:pt x="11811" y="11810"/>
                  </a:lnTo>
                  <a:lnTo>
                    <a:pt x="3167" y="24645"/>
                  </a:lnTo>
                  <a:lnTo>
                    <a:pt x="0" y="40385"/>
                  </a:lnTo>
                  <a:lnTo>
                    <a:pt x="0" y="201929"/>
                  </a:lnTo>
                  <a:lnTo>
                    <a:pt x="3167" y="217670"/>
                  </a:lnTo>
                  <a:lnTo>
                    <a:pt x="11811" y="230505"/>
                  </a:lnTo>
                  <a:lnTo>
                    <a:pt x="24645" y="239148"/>
                  </a:lnTo>
                  <a:lnTo>
                    <a:pt x="40386" y="242315"/>
                  </a:lnTo>
                  <a:lnTo>
                    <a:pt x="319277" y="242315"/>
                  </a:lnTo>
                  <a:lnTo>
                    <a:pt x="335018" y="239148"/>
                  </a:lnTo>
                  <a:lnTo>
                    <a:pt x="347852" y="230504"/>
                  </a:lnTo>
                  <a:lnTo>
                    <a:pt x="356496" y="217670"/>
                  </a:lnTo>
                  <a:lnTo>
                    <a:pt x="359663" y="201929"/>
                  </a:lnTo>
                  <a:lnTo>
                    <a:pt x="359663" y="40385"/>
                  </a:lnTo>
                  <a:lnTo>
                    <a:pt x="356496" y="24645"/>
                  </a:lnTo>
                  <a:lnTo>
                    <a:pt x="347852" y="11810"/>
                  </a:lnTo>
                  <a:lnTo>
                    <a:pt x="335018" y="3167"/>
                  </a:lnTo>
                  <a:lnTo>
                    <a:pt x="3192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88636" y="1933956"/>
              <a:ext cx="240791" cy="1666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59096" y="2026920"/>
              <a:ext cx="458724" cy="3611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38344" y="2804160"/>
              <a:ext cx="361315" cy="243840"/>
            </a:xfrm>
            <a:custGeom>
              <a:avLst/>
              <a:gdLst/>
              <a:ahLst/>
              <a:cxnLst/>
              <a:rect l="l" t="t" r="r" b="b"/>
              <a:pathLst>
                <a:path w="361314" h="243839">
                  <a:moveTo>
                    <a:pt x="320547" y="0"/>
                  </a:moveTo>
                  <a:lnTo>
                    <a:pt x="40639" y="0"/>
                  </a:lnTo>
                  <a:lnTo>
                    <a:pt x="24806" y="3188"/>
                  </a:lnTo>
                  <a:lnTo>
                    <a:pt x="11890" y="11890"/>
                  </a:lnTo>
                  <a:lnTo>
                    <a:pt x="3188" y="24806"/>
                  </a:lnTo>
                  <a:lnTo>
                    <a:pt x="0" y="40639"/>
                  </a:lnTo>
                  <a:lnTo>
                    <a:pt x="0" y="203200"/>
                  </a:lnTo>
                  <a:lnTo>
                    <a:pt x="3188" y="219033"/>
                  </a:lnTo>
                  <a:lnTo>
                    <a:pt x="11890" y="231949"/>
                  </a:lnTo>
                  <a:lnTo>
                    <a:pt x="24806" y="240651"/>
                  </a:lnTo>
                  <a:lnTo>
                    <a:pt x="40639" y="243839"/>
                  </a:lnTo>
                  <a:lnTo>
                    <a:pt x="320547" y="243839"/>
                  </a:lnTo>
                  <a:lnTo>
                    <a:pt x="336381" y="240651"/>
                  </a:lnTo>
                  <a:lnTo>
                    <a:pt x="349297" y="231949"/>
                  </a:lnTo>
                  <a:lnTo>
                    <a:pt x="357999" y="219033"/>
                  </a:lnTo>
                  <a:lnTo>
                    <a:pt x="361188" y="203200"/>
                  </a:lnTo>
                  <a:lnTo>
                    <a:pt x="361188" y="40639"/>
                  </a:lnTo>
                  <a:lnTo>
                    <a:pt x="357999" y="24806"/>
                  </a:lnTo>
                  <a:lnTo>
                    <a:pt x="349297" y="11890"/>
                  </a:lnTo>
                  <a:lnTo>
                    <a:pt x="336381" y="3188"/>
                  </a:lnTo>
                  <a:lnTo>
                    <a:pt x="3205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99304" y="2612136"/>
              <a:ext cx="239268" cy="16586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69764" y="2705100"/>
              <a:ext cx="457200" cy="3611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029200" y="3528060"/>
              <a:ext cx="360045" cy="242570"/>
            </a:xfrm>
            <a:custGeom>
              <a:avLst/>
              <a:gdLst/>
              <a:ahLst/>
              <a:cxnLst/>
              <a:rect l="l" t="t" r="r" b="b"/>
              <a:pathLst>
                <a:path w="360045" h="242570">
                  <a:moveTo>
                    <a:pt x="319277" y="0"/>
                  </a:moveTo>
                  <a:lnTo>
                    <a:pt x="40386" y="0"/>
                  </a:lnTo>
                  <a:lnTo>
                    <a:pt x="24645" y="3167"/>
                  </a:lnTo>
                  <a:lnTo>
                    <a:pt x="11811" y="11810"/>
                  </a:lnTo>
                  <a:lnTo>
                    <a:pt x="3167" y="24645"/>
                  </a:lnTo>
                  <a:lnTo>
                    <a:pt x="0" y="40385"/>
                  </a:lnTo>
                  <a:lnTo>
                    <a:pt x="0" y="201929"/>
                  </a:lnTo>
                  <a:lnTo>
                    <a:pt x="3167" y="217670"/>
                  </a:lnTo>
                  <a:lnTo>
                    <a:pt x="11811" y="230504"/>
                  </a:lnTo>
                  <a:lnTo>
                    <a:pt x="24645" y="239148"/>
                  </a:lnTo>
                  <a:lnTo>
                    <a:pt x="40386" y="242315"/>
                  </a:lnTo>
                  <a:lnTo>
                    <a:pt x="319277" y="242315"/>
                  </a:lnTo>
                  <a:lnTo>
                    <a:pt x="335018" y="239148"/>
                  </a:lnTo>
                  <a:lnTo>
                    <a:pt x="347852" y="230504"/>
                  </a:lnTo>
                  <a:lnTo>
                    <a:pt x="356496" y="217670"/>
                  </a:lnTo>
                  <a:lnTo>
                    <a:pt x="359663" y="201929"/>
                  </a:lnTo>
                  <a:lnTo>
                    <a:pt x="359663" y="40385"/>
                  </a:lnTo>
                  <a:lnTo>
                    <a:pt x="356496" y="24645"/>
                  </a:lnTo>
                  <a:lnTo>
                    <a:pt x="347852" y="11810"/>
                  </a:lnTo>
                  <a:lnTo>
                    <a:pt x="335018" y="3167"/>
                  </a:lnTo>
                  <a:lnTo>
                    <a:pt x="3192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88636" y="3336036"/>
              <a:ext cx="240791" cy="16586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959096" y="3429000"/>
              <a:ext cx="458724" cy="3611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342126" y="4033265"/>
            <a:ext cx="922019" cy="277495"/>
          </a:xfrm>
          <a:prstGeom prst="rect">
            <a:avLst/>
          </a:prstGeom>
          <a:solidFill>
            <a:srgbClr val="F1F1F1"/>
          </a:solidFill>
          <a:ln w="25907">
            <a:solidFill>
              <a:srgbClr val="F02836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335"/>
              </a:spcBef>
            </a:pPr>
            <a:r>
              <a:rPr sz="1200" strike="sngStrike" spc="25" dirty="0">
                <a:solidFill>
                  <a:srgbClr val="C00000"/>
                </a:solidFill>
                <a:latin typeface="Arial"/>
                <a:cs typeface="Arial"/>
              </a:rPr>
              <a:t>1234567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68034" y="2437638"/>
            <a:ext cx="923925" cy="277495"/>
          </a:xfrm>
          <a:prstGeom prst="rect">
            <a:avLst/>
          </a:prstGeom>
          <a:solidFill>
            <a:srgbClr val="F1F1F1"/>
          </a:solidFill>
          <a:ln w="25907">
            <a:solidFill>
              <a:srgbClr val="F02836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30"/>
              </a:spcBef>
            </a:pPr>
            <a:r>
              <a:rPr sz="1200" strike="sngStrike" spc="145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sz="1200" strike="sngStrike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trike="sngStrike" dirty="0">
                <a:solidFill>
                  <a:srgbClr val="C00000"/>
                </a:solidFill>
                <a:latin typeface="Arial"/>
                <a:cs typeface="Arial"/>
              </a:rPr>
              <a:t>$</a:t>
            </a:r>
            <a:r>
              <a:rPr sz="1200" strike="sngStrike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trike="sngStrike" spc="-75" dirty="0">
                <a:solidFill>
                  <a:srgbClr val="C00000"/>
                </a:solidFill>
                <a:latin typeface="Arial"/>
                <a:cs typeface="Arial"/>
              </a:rPr>
              <a:t>?</a:t>
            </a:r>
            <a:r>
              <a:rPr sz="1200" strike="sngStrike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trike="sngStrike" spc="40" dirty="0">
                <a:solidFill>
                  <a:srgbClr val="C00000"/>
                </a:solidFill>
                <a:latin typeface="Arial"/>
                <a:cs typeface="Arial"/>
              </a:rPr>
              <a:t>*</a:t>
            </a:r>
            <a:r>
              <a:rPr sz="1200" strike="sngStrike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trike="sngStrike" spc="-45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r>
              <a:rPr sz="1200" strike="sngStrike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trike="sngStrike" spc="15" dirty="0">
                <a:solidFill>
                  <a:srgbClr val="C00000"/>
                </a:solidFill>
                <a:latin typeface="Arial"/>
                <a:cs typeface="Arial"/>
              </a:rPr>
              <a:t>)</a:t>
            </a:r>
            <a:r>
              <a:rPr sz="1200" strike="sngStrike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trike="sngStrike" spc="140" dirty="0">
                <a:solidFill>
                  <a:srgbClr val="C00000"/>
                </a:solidFill>
                <a:latin typeface="Arial"/>
                <a:cs typeface="Arial"/>
              </a:rPr>
              <a:t>#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42384" y="2313559"/>
            <a:ext cx="7112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0960">
              <a:lnSpc>
                <a:spcPct val="100000"/>
              </a:lnSpc>
              <a:spcBef>
                <a:spcPts val="100"/>
              </a:spcBef>
            </a:pPr>
            <a:r>
              <a:rPr sz="1400" u="heavy" spc="2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10"/>
              </a:rPr>
              <a:t>Alta </a:t>
            </a:r>
            <a:r>
              <a:rPr sz="1400" u="heavy" spc="2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10"/>
              </a:rPr>
              <a:t>de </a:t>
            </a:r>
            <a:r>
              <a:rPr sz="1400" spc="2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400" u="heavy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10"/>
              </a:rPr>
              <a:t>soli</a:t>
            </a:r>
            <a:r>
              <a:rPr sz="1400" u="heavy" spc="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10"/>
              </a:rPr>
              <a:t>c</a:t>
            </a:r>
            <a:r>
              <a:rPr sz="1400" u="heavy" spc="7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10"/>
              </a:rPr>
              <a:t>itud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96188" y="1177798"/>
            <a:ext cx="25438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5" dirty="0">
                <a:solidFill>
                  <a:srgbClr val="001F5F"/>
                </a:solidFill>
                <a:latin typeface="Calibri"/>
                <a:cs typeface="Calibri"/>
              </a:rPr>
              <a:t>Documento </a:t>
            </a:r>
            <a:r>
              <a:rPr sz="1600" spc="65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600" spc="-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30" dirty="0">
                <a:solidFill>
                  <a:srgbClr val="001F5F"/>
                </a:solidFill>
                <a:latin typeface="Calibri"/>
                <a:cs typeface="Calibri"/>
              </a:rPr>
              <a:t>identificación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49580" y="1161288"/>
            <a:ext cx="481965" cy="338455"/>
            <a:chOff x="449580" y="1161288"/>
            <a:chExt cx="481965" cy="338455"/>
          </a:xfrm>
        </p:grpSpPr>
        <p:sp>
          <p:nvSpPr>
            <p:cNvPr id="34" name="object 34"/>
            <p:cNvSpPr/>
            <p:nvPr/>
          </p:nvSpPr>
          <p:spPr>
            <a:xfrm>
              <a:off x="449580" y="1161288"/>
              <a:ext cx="481965" cy="338455"/>
            </a:xfrm>
            <a:custGeom>
              <a:avLst/>
              <a:gdLst/>
              <a:ahLst/>
              <a:cxnLst/>
              <a:rect l="l" t="t" r="r" b="b"/>
              <a:pathLst>
                <a:path w="481965" h="338455">
                  <a:moveTo>
                    <a:pt x="481583" y="0"/>
                  </a:moveTo>
                  <a:lnTo>
                    <a:pt x="0" y="0"/>
                  </a:lnTo>
                  <a:lnTo>
                    <a:pt x="0" y="338327"/>
                  </a:lnTo>
                  <a:lnTo>
                    <a:pt x="481583" y="338327"/>
                  </a:lnTo>
                  <a:lnTo>
                    <a:pt x="4815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8512" y="1253744"/>
              <a:ext cx="188975" cy="15494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760976" y="1056132"/>
            <a:ext cx="4203700" cy="345947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R="90805" algn="ctr">
              <a:lnSpc>
                <a:spcPct val="100000"/>
              </a:lnSpc>
              <a:spcBef>
                <a:spcPts val="425"/>
              </a:spcBef>
            </a:pPr>
            <a:r>
              <a:rPr sz="1600" b="1" spc="-85" dirty="0">
                <a:solidFill>
                  <a:srgbClr val="002355"/>
                </a:solidFill>
                <a:latin typeface="Lucida Sans"/>
                <a:cs typeface="Lucida Sans"/>
              </a:rPr>
              <a:t>Contraseña</a:t>
            </a:r>
            <a:r>
              <a:rPr sz="1600" b="1" spc="-14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600" b="1" spc="-80" dirty="0">
                <a:solidFill>
                  <a:srgbClr val="002355"/>
                </a:solidFill>
                <a:latin typeface="Lucida Sans"/>
                <a:cs typeface="Lucida Sans"/>
              </a:rPr>
              <a:t>válida</a:t>
            </a:r>
            <a:endParaRPr sz="1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9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Lucida Sans"/>
              <a:cs typeface="Lucida Sans"/>
            </a:endParaRPr>
          </a:p>
          <a:p>
            <a:pPr marR="92710" algn="ctr">
              <a:lnSpc>
                <a:spcPts val="1660"/>
              </a:lnSpc>
            </a:pPr>
            <a:r>
              <a:rPr sz="1400" spc="45" dirty="0">
                <a:solidFill>
                  <a:srgbClr val="001F5F"/>
                </a:solidFill>
                <a:latin typeface="Calibri"/>
                <a:cs typeface="Calibri"/>
              </a:rPr>
              <a:t>Siete </a:t>
            </a:r>
            <a:r>
              <a:rPr sz="1400" spc="40" dirty="0">
                <a:solidFill>
                  <a:srgbClr val="001F5F"/>
                </a:solidFill>
                <a:latin typeface="Calibri"/>
                <a:cs typeface="Calibri"/>
              </a:rPr>
              <a:t>caracteres</a:t>
            </a:r>
            <a:r>
              <a:rPr sz="14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001F5F"/>
                </a:solidFill>
                <a:latin typeface="Calibri"/>
                <a:cs typeface="Calibri"/>
              </a:rPr>
              <a:t>alfanuméricos</a:t>
            </a:r>
            <a:endParaRPr sz="1400">
              <a:latin typeface="Calibri"/>
              <a:cs typeface="Calibri"/>
            </a:endParaRPr>
          </a:p>
          <a:p>
            <a:pPr marR="91440" algn="ctr">
              <a:lnSpc>
                <a:spcPts val="1480"/>
              </a:lnSpc>
            </a:pPr>
            <a:r>
              <a:rPr sz="1250" i="1" spc="-10" dirty="0">
                <a:solidFill>
                  <a:srgbClr val="404545"/>
                </a:solidFill>
                <a:latin typeface="Calibri"/>
                <a:cs typeface="Calibri"/>
              </a:rPr>
              <a:t>(al </a:t>
            </a:r>
            <a:r>
              <a:rPr sz="1250" i="1" spc="40" dirty="0">
                <a:solidFill>
                  <a:srgbClr val="404545"/>
                </a:solidFill>
                <a:latin typeface="Calibri"/>
                <a:cs typeface="Calibri"/>
              </a:rPr>
              <a:t>menos </a:t>
            </a:r>
            <a:r>
              <a:rPr sz="1250" i="1" spc="5" dirty="0">
                <a:solidFill>
                  <a:srgbClr val="404545"/>
                </a:solidFill>
                <a:latin typeface="Calibri"/>
                <a:cs typeface="Calibri"/>
              </a:rPr>
              <a:t>una </a:t>
            </a:r>
            <a:r>
              <a:rPr sz="1250" i="1" spc="-5" dirty="0">
                <a:solidFill>
                  <a:srgbClr val="404545"/>
                </a:solidFill>
                <a:latin typeface="Calibri"/>
                <a:cs typeface="Calibri"/>
              </a:rPr>
              <a:t>letra </a:t>
            </a:r>
            <a:r>
              <a:rPr sz="1250" i="1" spc="10" dirty="0">
                <a:solidFill>
                  <a:srgbClr val="404545"/>
                </a:solidFill>
                <a:latin typeface="Calibri"/>
                <a:cs typeface="Calibri"/>
              </a:rPr>
              <a:t>y </a:t>
            </a:r>
            <a:r>
              <a:rPr sz="1250" i="1" spc="20" dirty="0">
                <a:solidFill>
                  <a:srgbClr val="404545"/>
                </a:solidFill>
                <a:latin typeface="Calibri"/>
                <a:cs typeface="Calibri"/>
              </a:rPr>
              <a:t>un</a:t>
            </a:r>
            <a:r>
              <a:rPr sz="1250" i="1" spc="-20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50" i="1" spc="25" dirty="0">
                <a:solidFill>
                  <a:srgbClr val="404545"/>
                </a:solidFill>
                <a:latin typeface="Calibri"/>
                <a:cs typeface="Calibri"/>
              </a:rPr>
              <a:t>número)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Calibri"/>
              <a:cs typeface="Calibri"/>
            </a:endParaRPr>
          </a:p>
          <a:p>
            <a:pPr marR="90805" algn="ctr">
              <a:lnSpc>
                <a:spcPct val="100000"/>
              </a:lnSpc>
            </a:pPr>
            <a:r>
              <a:rPr sz="1400" spc="35" dirty="0">
                <a:solidFill>
                  <a:srgbClr val="001F5F"/>
                </a:solidFill>
                <a:latin typeface="Calibri"/>
                <a:cs typeface="Calibri"/>
              </a:rPr>
              <a:t>Diferente </a:t>
            </a:r>
            <a:r>
              <a:rPr sz="1400" spc="20" dirty="0">
                <a:solidFill>
                  <a:srgbClr val="001F5F"/>
                </a:solidFill>
                <a:latin typeface="Calibri"/>
                <a:cs typeface="Calibri"/>
              </a:rPr>
              <a:t>al </a:t>
            </a:r>
            <a:r>
              <a:rPr sz="1400" spc="40" dirty="0">
                <a:solidFill>
                  <a:srgbClr val="001F5F"/>
                </a:solidFill>
                <a:latin typeface="Calibri"/>
                <a:cs typeface="Calibri"/>
              </a:rPr>
              <a:t>identificador</a:t>
            </a:r>
            <a:r>
              <a:rPr sz="1400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60" dirty="0">
                <a:solidFill>
                  <a:srgbClr val="001F5F"/>
                </a:solidFill>
                <a:latin typeface="Calibri"/>
                <a:cs typeface="Calibri"/>
              </a:rPr>
              <a:t>(DNI/NIF)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alibri"/>
              <a:cs typeface="Calibri"/>
            </a:endParaRPr>
          </a:p>
          <a:p>
            <a:pPr marR="89535" algn="ctr">
              <a:lnSpc>
                <a:spcPts val="1660"/>
              </a:lnSpc>
            </a:pPr>
            <a:r>
              <a:rPr sz="1400" spc="80" dirty="0">
                <a:solidFill>
                  <a:srgbClr val="001F5F"/>
                </a:solidFill>
                <a:latin typeface="Calibri"/>
                <a:cs typeface="Calibri"/>
              </a:rPr>
              <a:t>No</a:t>
            </a:r>
            <a:r>
              <a:rPr sz="14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001F5F"/>
                </a:solidFill>
                <a:latin typeface="Calibri"/>
                <a:cs typeface="Calibri"/>
              </a:rPr>
              <a:t>trivial</a:t>
            </a:r>
            <a:endParaRPr sz="1400">
              <a:latin typeface="Calibri"/>
              <a:cs typeface="Calibri"/>
            </a:endParaRPr>
          </a:p>
          <a:p>
            <a:pPr marL="1023619" marR="1113790" indent="-3810" algn="ctr">
              <a:lnSpc>
                <a:spcPts val="1440"/>
              </a:lnSpc>
              <a:spcBef>
                <a:spcPts val="80"/>
              </a:spcBef>
            </a:pPr>
            <a:r>
              <a:rPr sz="1250" i="1" spc="25" dirty="0">
                <a:solidFill>
                  <a:srgbClr val="404545"/>
                </a:solidFill>
                <a:latin typeface="Calibri"/>
                <a:cs typeface="Calibri"/>
              </a:rPr>
              <a:t>(no </a:t>
            </a:r>
            <a:r>
              <a:rPr sz="1250" i="1" spc="35" dirty="0">
                <a:solidFill>
                  <a:srgbClr val="404545"/>
                </a:solidFill>
                <a:latin typeface="Calibri"/>
                <a:cs typeface="Calibri"/>
              </a:rPr>
              <a:t>se </a:t>
            </a:r>
            <a:r>
              <a:rPr sz="1250" i="1" spc="15" dirty="0">
                <a:solidFill>
                  <a:srgbClr val="404545"/>
                </a:solidFill>
                <a:latin typeface="Calibri"/>
                <a:cs typeface="Calibri"/>
              </a:rPr>
              <a:t>aceptan </a:t>
            </a:r>
            <a:r>
              <a:rPr sz="1250" i="1" spc="25" dirty="0">
                <a:solidFill>
                  <a:srgbClr val="404545"/>
                </a:solidFill>
                <a:latin typeface="Calibri"/>
                <a:cs typeface="Calibri"/>
              </a:rPr>
              <a:t>secuencias </a:t>
            </a:r>
            <a:r>
              <a:rPr sz="1250" i="1" spc="45" dirty="0">
                <a:solidFill>
                  <a:srgbClr val="404545"/>
                </a:solidFill>
                <a:latin typeface="Calibri"/>
                <a:cs typeface="Calibri"/>
              </a:rPr>
              <a:t>de  </a:t>
            </a:r>
            <a:r>
              <a:rPr sz="1250" i="1" spc="30" dirty="0">
                <a:solidFill>
                  <a:srgbClr val="404545"/>
                </a:solidFill>
                <a:latin typeface="Calibri"/>
                <a:cs typeface="Calibri"/>
              </a:rPr>
              <a:t>números </a:t>
            </a:r>
            <a:r>
              <a:rPr sz="1250" i="1" spc="25" dirty="0">
                <a:solidFill>
                  <a:srgbClr val="404545"/>
                </a:solidFill>
                <a:latin typeface="Calibri"/>
                <a:cs typeface="Calibri"/>
              </a:rPr>
              <a:t>o </a:t>
            </a:r>
            <a:r>
              <a:rPr sz="1250" i="1" spc="5" dirty="0">
                <a:solidFill>
                  <a:srgbClr val="404545"/>
                </a:solidFill>
                <a:latin typeface="Calibri"/>
                <a:cs typeface="Calibri"/>
              </a:rPr>
              <a:t>letras</a:t>
            </a:r>
            <a:r>
              <a:rPr sz="1250" i="1" spc="-17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50" i="1" spc="25" dirty="0">
                <a:solidFill>
                  <a:srgbClr val="404545"/>
                </a:solidFill>
                <a:latin typeface="Calibri"/>
                <a:cs typeface="Calibri"/>
              </a:rPr>
              <a:t>consecutivos)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60976" y="196595"/>
            <a:ext cx="4203700" cy="716280"/>
          </a:xfrm>
          <a:prstGeom prst="rect">
            <a:avLst/>
          </a:prstGeom>
          <a:solidFill>
            <a:srgbClr val="FFF7B8"/>
          </a:solidFill>
        </p:spPr>
        <p:txBody>
          <a:bodyPr vert="horz" wrap="square" lIns="0" tIns="139065" rIns="0" bIns="0" rtlCol="0">
            <a:spAutoFit/>
          </a:bodyPr>
          <a:lstStyle/>
          <a:p>
            <a:pPr marL="292100" marR="190500" indent="-91440">
              <a:lnSpc>
                <a:spcPct val="100000"/>
              </a:lnSpc>
              <a:spcBef>
                <a:spcPts val="1095"/>
              </a:spcBef>
            </a:pP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Para</a:t>
            </a:r>
            <a:r>
              <a:rPr sz="1200" spc="-1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dar</a:t>
            </a:r>
            <a:r>
              <a:rPr sz="12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de</a:t>
            </a:r>
            <a:r>
              <a:rPr sz="12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404545"/>
                </a:solidFill>
                <a:latin typeface="Calibri"/>
                <a:cs typeface="Calibri"/>
              </a:rPr>
              <a:t>alta</a:t>
            </a:r>
            <a:r>
              <a:rPr sz="12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una</a:t>
            </a:r>
            <a:r>
              <a:rPr sz="120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404545"/>
                </a:solidFill>
                <a:latin typeface="Calibri"/>
                <a:cs typeface="Calibri"/>
              </a:rPr>
              <a:t>solicitud,</a:t>
            </a:r>
            <a:r>
              <a:rPr sz="1200" spc="-4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necesitarás</a:t>
            </a:r>
            <a:r>
              <a:rPr sz="1200" spc="-4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Calibri"/>
                <a:cs typeface="Calibri"/>
              </a:rPr>
              <a:t>el</a:t>
            </a:r>
            <a:r>
              <a:rPr sz="12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documento  </a:t>
            </a:r>
            <a:r>
              <a:rPr sz="1400" spc="60" dirty="0">
                <a:solidFill>
                  <a:srgbClr val="003C5C"/>
                </a:solidFill>
                <a:latin typeface="Calibri"/>
                <a:cs typeface="Calibri"/>
              </a:rPr>
              <a:t>de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003C5C"/>
                </a:solidFill>
                <a:latin typeface="Calibri"/>
                <a:cs typeface="Calibri"/>
              </a:rPr>
              <a:t>identificación</a:t>
            </a:r>
            <a:r>
              <a:rPr sz="1400" spc="-6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404545"/>
                </a:solidFill>
                <a:latin typeface="Calibri"/>
                <a:cs typeface="Calibri"/>
              </a:rPr>
              <a:t>y</a:t>
            </a:r>
            <a:r>
              <a:rPr sz="1200" spc="-2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generar</a:t>
            </a:r>
            <a:r>
              <a:rPr sz="12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una</a:t>
            </a:r>
            <a:r>
              <a:rPr sz="1200" spc="-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45" dirty="0">
                <a:solidFill>
                  <a:srgbClr val="003C5C"/>
                </a:solidFill>
                <a:latin typeface="Calibri"/>
                <a:cs typeface="Calibri"/>
              </a:rPr>
              <a:t>contraseña</a:t>
            </a:r>
            <a:r>
              <a:rPr sz="1400" spc="-2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Calibri"/>
                <a:cs typeface="Calibri"/>
              </a:rPr>
              <a:t>válida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7368" y="3788664"/>
            <a:ext cx="2900680" cy="72707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521970" marR="74295" indent="-434340">
              <a:lnSpc>
                <a:spcPct val="100000"/>
              </a:lnSpc>
              <a:spcBef>
                <a:spcPts val="5"/>
              </a:spcBef>
            </a:pPr>
            <a:r>
              <a:rPr sz="1100" spc="50" dirty="0">
                <a:solidFill>
                  <a:srgbClr val="002352"/>
                </a:solidFill>
                <a:latin typeface="Calibri"/>
                <a:cs typeface="Calibri"/>
              </a:rPr>
              <a:t>Para</a:t>
            </a:r>
            <a:r>
              <a:rPr sz="1100" spc="-3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40" dirty="0">
                <a:solidFill>
                  <a:srgbClr val="002352"/>
                </a:solidFill>
                <a:latin typeface="Calibri"/>
                <a:cs typeface="Calibri"/>
              </a:rPr>
              <a:t>acceder</a:t>
            </a:r>
            <a:r>
              <a:rPr sz="1100" spc="-1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35" dirty="0">
                <a:solidFill>
                  <a:srgbClr val="002352"/>
                </a:solidFill>
                <a:latin typeface="Calibri"/>
                <a:cs typeface="Calibri"/>
              </a:rPr>
              <a:t>a</a:t>
            </a:r>
            <a:r>
              <a:rPr sz="1100" spc="-2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10" dirty="0">
                <a:solidFill>
                  <a:srgbClr val="002352"/>
                </a:solidFill>
                <a:latin typeface="Calibri"/>
                <a:cs typeface="Calibri"/>
              </a:rPr>
              <a:t>la</a:t>
            </a:r>
            <a:r>
              <a:rPr sz="110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30" dirty="0">
                <a:solidFill>
                  <a:srgbClr val="002352"/>
                </a:solidFill>
                <a:latin typeface="Calibri"/>
                <a:cs typeface="Calibri"/>
              </a:rPr>
              <a:t>solicitud</a:t>
            </a:r>
            <a:r>
              <a:rPr sz="110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40" dirty="0">
                <a:solidFill>
                  <a:srgbClr val="002352"/>
                </a:solidFill>
                <a:latin typeface="Calibri"/>
                <a:cs typeface="Calibri"/>
              </a:rPr>
              <a:t>deberás</a:t>
            </a:r>
            <a:r>
              <a:rPr sz="110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35" dirty="0">
                <a:solidFill>
                  <a:srgbClr val="002352"/>
                </a:solidFill>
                <a:latin typeface="Calibri"/>
                <a:cs typeface="Calibri"/>
              </a:rPr>
              <a:t>aceptar</a:t>
            </a:r>
            <a:r>
              <a:rPr sz="1100" spc="-2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10" dirty="0">
                <a:solidFill>
                  <a:srgbClr val="002352"/>
                </a:solidFill>
                <a:latin typeface="Calibri"/>
                <a:cs typeface="Calibri"/>
              </a:rPr>
              <a:t>la  </a:t>
            </a:r>
            <a:r>
              <a:rPr sz="1100" spc="30" dirty="0">
                <a:solidFill>
                  <a:srgbClr val="002352"/>
                </a:solidFill>
                <a:latin typeface="Calibri"/>
                <a:cs typeface="Calibri"/>
              </a:rPr>
              <a:t>Política</a:t>
            </a:r>
            <a:r>
              <a:rPr sz="1100" spc="-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50" dirty="0">
                <a:solidFill>
                  <a:srgbClr val="002352"/>
                </a:solidFill>
                <a:latin typeface="Calibri"/>
                <a:cs typeface="Calibri"/>
              </a:rPr>
              <a:t>de</a:t>
            </a:r>
            <a:r>
              <a:rPr sz="1100" spc="-2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25" dirty="0">
                <a:solidFill>
                  <a:srgbClr val="002352"/>
                </a:solidFill>
                <a:latin typeface="Calibri"/>
                <a:cs typeface="Calibri"/>
              </a:rPr>
              <a:t>protección</a:t>
            </a:r>
            <a:r>
              <a:rPr sz="1100" spc="-6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50" dirty="0">
                <a:solidFill>
                  <a:srgbClr val="002352"/>
                </a:solidFill>
                <a:latin typeface="Calibri"/>
                <a:cs typeface="Calibri"/>
              </a:rPr>
              <a:t>de</a:t>
            </a:r>
            <a:r>
              <a:rPr sz="1100" spc="-4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spc="40" dirty="0">
                <a:solidFill>
                  <a:srgbClr val="002352"/>
                </a:solidFill>
                <a:latin typeface="Calibri"/>
                <a:cs typeface="Calibri"/>
              </a:rPr>
              <a:t>datos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017014" y="2869307"/>
            <a:ext cx="2425700" cy="1729105"/>
            <a:chOff x="2017014" y="2869307"/>
            <a:chExt cx="2425700" cy="1729105"/>
          </a:xfrm>
        </p:grpSpPr>
        <p:sp>
          <p:nvSpPr>
            <p:cNvPr id="40" name="object 40"/>
            <p:cNvSpPr/>
            <p:nvPr/>
          </p:nvSpPr>
          <p:spPr>
            <a:xfrm>
              <a:off x="3863340" y="4030980"/>
              <a:ext cx="554990" cy="554990"/>
            </a:xfrm>
            <a:custGeom>
              <a:avLst/>
              <a:gdLst/>
              <a:ahLst/>
              <a:cxnLst/>
              <a:rect l="l" t="t" r="r" b="b"/>
              <a:pathLst>
                <a:path w="554989" h="554989">
                  <a:moveTo>
                    <a:pt x="277368" y="0"/>
                  </a:moveTo>
                  <a:lnTo>
                    <a:pt x="227517" y="4468"/>
                  </a:lnTo>
                  <a:lnTo>
                    <a:pt x="180595" y="17352"/>
                  </a:lnTo>
                  <a:lnTo>
                    <a:pt x="137385" y="37868"/>
                  </a:lnTo>
                  <a:lnTo>
                    <a:pt x="98673" y="65233"/>
                  </a:lnTo>
                  <a:lnTo>
                    <a:pt x="65241" y="98662"/>
                  </a:lnTo>
                  <a:lnTo>
                    <a:pt x="37874" y="137374"/>
                  </a:lnTo>
                  <a:lnTo>
                    <a:pt x="17355" y="180584"/>
                  </a:lnTo>
                  <a:lnTo>
                    <a:pt x="4469" y="227510"/>
                  </a:lnTo>
                  <a:lnTo>
                    <a:pt x="0" y="277368"/>
                  </a:lnTo>
                  <a:lnTo>
                    <a:pt x="4469" y="327225"/>
                  </a:lnTo>
                  <a:lnTo>
                    <a:pt x="17355" y="374151"/>
                  </a:lnTo>
                  <a:lnTo>
                    <a:pt x="37874" y="417361"/>
                  </a:lnTo>
                  <a:lnTo>
                    <a:pt x="65241" y="456073"/>
                  </a:lnTo>
                  <a:lnTo>
                    <a:pt x="98673" y="489502"/>
                  </a:lnTo>
                  <a:lnTo>
                    <a:pt x="137385" y="516867"/>
                  </a:lnTo>
                  <a:lnTo>
                    <a:pt x="180595" y="537383"/>
                  </a:lnTo>
                  <a:lnTo>
                    <a:pt x="227517" y="550267"/>
                  </a:lnTo>
                  <a:lnTo>
                    <a:pt x="277368" y="554736"/>
                  </a:lnTo>
                  <a:lnTo>
                    <a:pt x="327218" y="550267"/>
                  </a:lnTo>
                  <a:lnTo>
                    <a:pt x="374140" y="537383"/>
                  </a:lnTo>
                  <a:lnTo>
                    <a:pt x="417350" y="516867"/>
                  </a:lnTo>
                  <a:lnTo>
                    <a:pt x="456062" y="489502"/>
                  </a:lnTo>
                  <a:lnTo>
                    <a:pt x="489494" y="456073"/>
                  </a:lnTo>
                  <a:lnTo>
                    <a:pt x="516861" y="417361"/>
                  </a:lnTo>
                  <a:lnTo>
                    <a:pt x="537380" y="374151"/>
                  </a:lnTo>
                  <a:lnTo>
                    <a:pt x="550266" y="327225"/>
                  </a:lnTo>
                  <a:lnTo>
                    <a:pt x="554736" y="277368"/>
                  </a:lnTo>
                  <a:lnTo>
                    <a:pt x="550266" y="227510"/>
                  </a:lnTo>
                  <a:lnTo>
                    <a:pt x="537380" y="180584"/>
                  </a:lnTo>
                  <a:lnTo>
                    <a:pt x="516861" y="137374"/>
                  </a:lnTo>
                  <a:lnTo>
                    <a:pt x="489494" y="98662"/>
                  </a:lnTo>
                  <a:lnTo>
                    <a:pt x="456062" y="65233"/>
                  </a:lnTo>
                  <a:lnTo>
                    <a:pt x="417350" y="37868"/>
                  </a:lnTo>
                  <a:lnTo>
                    <a:pt x="374140" y="17352"/>
                  </a:lnTo>
                  <a:lnTo>
                    <a:pt x="327218" y="4468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002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985260" y="4236719"/>
              <a:ext cx="457200" cy="3611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180588" y="3427476"/>
              <a:ext cx="1167384" cy="115671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235452" y="3482340"/>
              <a:ext cx="1002792" cy="99212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220974" y="3467862"/>
              <a:ext cx="1031875" cy="1021715"/>
            </a:xfrm>
            <a:custGeom>
              <a:avLst/>
              <a:gdLst/>
              <a:ahLst/>
              <a:cxnLst/>
              <a:rect l="l" t="t" r="r" b="b"/>
              <a:pathLst>
                <a:path w="1031875" h="1021714">
                  <a:moveTo>
                    <a:pt x="516127" y="0"/>
                  </a:moveTo>
                  <a:lnTo>
                    <a:pt x="568705" y="2412"/>
                  </a:lnTo>
                  <a:lnTo>
                    <a:pt x="620267" y="10160"/>
                  </a:lnTo>
                  <a:lnTo>
                    <a:pt x="669671" y="22860"/>
                  </a:lnTo>
                  <a:lnTo>
                    <a:pt x="717041" y="40005"/>
                  </a:lnTo>
                  <a:lnTo>
                    <a:pt x="762000" y="61721"/>
                  </a:lnTo>
                  <a:lnTo>
                    <a:pt x="804417" y="87375"/>
                  </a:lnTo>
                  <a:lnTo>
                    <a:pt x="844423" y="116712"/>
                  </a:lnTo>
                  <a:lnTo>
                    <a:pt x="880745" y="149478"/>
                  </a:lnTo>
                  <a:lnTo>
                    <a:pt x="914273" y="185800"/>
                  </a:lnTo>
                  <a:lnTo>
                    <a:pt x="943610" y="224916"/>
                  </a:lnTo>
                  <a:lnTo>
                    <a:pt x="969772" y="267081"/>
                  </a:lnTo>
                  <a:lnTo>
                    <a:pt x="991488" y="312038"/>
                  </a:lnTo>
                  <a:lnTo>
                    <a:pt x="1008634" y="358647"/>
                  </a:lnTo>
                  <a:lnTo>
                    <a:pt x="1021206" y="407644"/>
                  </a:lnTo>
                  <a:lnTo>
                    <a:pt x="1029080" y="458279"/>
                  </a:lnTo>
                  <a:lnTo>
                    <a:pt x="1031875" y="510565"/>
                  </a:lnTo>
                  <a:lnTo>
                    <a:pt x="1029080" y="562863"/>
                  </a:lnTo>
                  <a:lnTo>
                    <a:pt x="1021206" y="613498"/>
                  </a:lnTo>
                  <a:lnTo>
                    <a:pt x="1008634" y="662508"/>
                  </a:lnTo>
                  <a:lnTo>
                    <a:pt x="991488" y="709510"/>
                  </a:lnTo>
                  <a:lnTo>
                    <a:pt x="969772" y="754113"/>
                  </a:lnTo>
                  <a:lnTo>
                    <a:pt x="943610" y="796163"/>
                  </a:lnTo>
                  <a:lnTo>
                    <a:pt x="914273" y="835355"/>
                  </a:lnTo>
                  <a:lnTo>
                    <a:pt x="880745" y="871689"/>
                  </a:lnTo>
                  <a:lnTo>
                    <a:pt x="844423" y="904773"/>
                  </a:lnTo>
                  <a:lnTo>
                    <a:pt x="804290" y="934212"/>
                  </a:lnTo>
                  <a:lnTo>
                    <a:pt x="761873" y="959497"/>
                  </a:lnTo>
                  <a:lnTo>
                    <a:pt x="717041" y="981138"/>
                  </a:lnTo>
                  <a:lnTo>
                    <a:pt x="669671" y="998296"/>
                  </a:lnTo>
                  <a:lnTo>
                    <a:pt x="620267" y="1010945"/>
                  </a:lnTo>
                  <a:lnTo>
                    <a:pt x="568705" y="1018705"/>
                  </a:lnTo>
                  <a:lnTo>
                    <a:pt x="516127" y="1021156"/>
                  </a:lnTo>
                  <a:lnTo>
                    <a:pt x="463550" y="1018705"/>
                  </a:lnTo>
                  <a:lnTo>
                    <a:pt x="411988" y="1010945"/>
                  </a:lnTo>
                  <a:lnTo>
                    <a:pt x="362585" y="998296"/>
                  </a:lnTo>
                  <a:lnTo>
                    <a:pt x="315213" y="981138"/>
                  </a:lnTo>
                  <a:lnTo>
                    <a:pt x="270383" y="959510"/>
                  </a:lnTo>
                  <a:lnTo>
                    <a:pt x="227456" y="934212"/>
                  </a:lnTo>
                  <a:lnTo>
                    <a:pt x="187833" y="904773"/>
                  </a:lnTo>
                  <a:lnTo>
                    <a:pt x="151129" y="871689"/>
                  </a:lnTo>
                  <a:lnTo>
                    <a:pt x="117983" y="835355"/>
                  </a:lnTo>
                  <a:lnTo>
                    <a:pt x="88264" y="796163"/>
                  </a:lnTo>
                  <a:lnTo>
                    <a:pt x="62484" y="754113"/>
                  </a:lnTo>
                  <a:lnTo>
                    <a:pt x="40386" y="709561"/>
                  </a:lnTo>
                  <a:lnTo>
                    <a:pt x="23240" y="662508"/>
                  </a:lnTo>
                  <a:lnTo>
                    <a:pt x="10540" y="613498"/>
                  </a:lnTo>
                  <a:lnTo>
                    <a:pt x="2793" y="562863"/>
                  </a:lnTo>
                  <a:lnTo>
                    <a:pt x="0" y="510565"/>
                  </a:lnTo>
                  <a:lnTo>
                    <a:pt x="2793" y="458279"/>
                  </a:lnTo>
                  <a:lnTo>
                    <a:pt x="10540" y="407644"/>
                  </a:lnTo>
                  <a:lnTo>
                    <a:pt x="23240" y="358647"/>
                  </a:lnTo>
                  <a:lnTo>
                    <a:pt x="40386" y="312038"/>
                  </a:lnTo>
                  <a:lnTo>
                    <a:pt x="62484" y="267081"/>
                  </a:lnTo>
                  <a:lnTo>
                    <a:pt x="88264" y="224916"/>
                  </a:lnTo>
                  <a:lnTo>
                    <a:pt x="117983" y="185800"/>
                  </a:lnTo>
                  <a:lnTo>
                    <a:pt x="151129" y="149478"/>
                  </a:lnTo>
                  <a:lnTo>
                    <a:pt x="187960" y="116712"/>
                  </a:lnTo>
                  <a:lnTo>
                    <a:pt x="227456" y="87375"/>
                  </a:lnTo>
                  <a:lnTo>
                    <a:pt x="270383" y="61594"/>
                  </a:lnTo>
                  <a:lnTo>
                    <a:pt x="315213" y="40005"/>
                  </a:lnTo>
                  <a:lnTo>
                    <a:pt x="362585" y="22860"/>
                  </a:lnTo>
                  <a:lnTo>
                    <a:pt x="411988" y="10160"/>
                  </a:lnTo>
                  <a:lnTo>
                    <a:pt x="463550" y="2412"/>
                  </a:lnTo>
                  <a:lnTo>
                    <a:pt x="516127" y="0"/>
                  </a:lnTo>
                  <a:close/>
                </a:path>
              </a:pathLst>
            </a:custGeom>
            <a:ln w="2895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017014" y="2869307"/>
              <a:ext cx="1369060" cy="951865"/>
            </a:xfrm>
            <a:custGeom>
              <a:avLst/>
              <a:gdLst/>
              <a:ahLst/>
              <a:cxnLst/>
              <a:rect l="l" t="t" r="r" b="b"/>
              <a:pathLst>
                <a:path w="1369060" h="951864">
                  <a:moveTo>
                    <a:pt x="5254" y="0"/>
                  </a:moveTo>
                  <a:lnTo>
                    <a:pt x="0" y="257"/>
                  </a:lnTo>
                  <a:lnTo>
                    <a:pt x="1838" y="5176"/>
                  </a:lnTo>
                  <a:lnTo>
                    <a:pt x="10470" y="14562"/>
                  </a:lnTo>
                  <a:lnTo>
                    <a:pt x="46317" y="45548"/>
                  </a:lnTo>
                  <a:lnTo>
                    <a:pt x="103943" y="90851"/>
                  </a:lnTo>
                  <a:lnTo>
                    <a:pt x="139799" y="118133"/>
                  </a:lnTo>
                  <a:lnTo>
                    <a:pt x="179752" y="148107"/>
                  </a:lnTo>
                  <a:lnTo>
                    <a:pt x="270147" y="214951"/>
                  </a:lnTo>
                  <a:lnTo>
                    <a:pt x="371531" y="289020"/>
                  </a:lnTo>
                  <a:lnTo>
                    <a:pt x="867329" y="648334"/>
                  </a:lnTo>
                  <a:lnTo>
                    <a:pt x="964870" y="719874"/>
                  </a:lnTo>
                  <a:lnTo>
                    <a:pt x="1050023" y="783271"/>
                  </a:lnTo>
                  <a:lnTo>
                    <a:pt x="1086830" y="811176"/>
                  </a:lnTo>
                  <a:lnTo>
                    <a:pt x="1119192" y="836159"/>
                  </a:lnTo>
                  <a:lnTo>
                    <a:pt x="1168781" y="876176"/>
                  </a:lnTo>
                  <a:lnTo>
                    <a:pt x="1119251" y="951360"/>
                  </a:lnTo>
                  <a:lnTo>
                    <a:pt x="1368678" y="900052"/>
                  </a:lnTo>
                  <a:lnTo>
                    <a:pt x="1317244" y="650751"/>
                  </a:lnTo>
                  <a:lnTo>
                    <a:pt x="1267840" y="725808"/>
                  </a:lnTo>
                  <a:lnTo>
                    <a:pt x="1242303" y="712746"/>
                  </a:lnTo>
                  <a:lnTo>
                    <a:pt x="1175643" y="676377"/>
                  </a:lnTo>
                  <a:lnTo>
                    <a:pt x="1135420" y="653660"/>
                  </a:lnTo>
                  <a:lnTo>
                    <a:pt x="1091200" y="628317"/>
                  </a:lnTo>
                  <a:lnTo>
                    <a:pt x="992572" y="570931"/>
                  </a:lnTo>
                  <a:lnTo>
                    <a:pt x="883355" y="506583"/>
                  </a:lnTo>
                  <a:lnTo>
                    <a:pt x="469627" y="260666"/>
                  </a:lnTo>
                  <a:lnTo>
                    <a:pt x="304305" y="163148"/>
                  </a:lnTo>
                  <a:lnTo>
                    <a:pt x="207079" y="106670"/>
                  </a:lnTo>
                  <a:lnTo>
                    <a:pt x="163710" y="81878"/>
                  </a:lnTo>
                  <a:lnTo>
                    <a:pt x="124438" y="59778"/>
                  </a:lnTo>
                  <a:lnTo>
                    <a:pt x="89712" y="40665"/>
                  </a:lnTo>
                  <a:lnTo>
                    <a:pt x="35694" y="12584"/>
                  </a:lnTo>
                  <a:lnTo>
                    <a:pt x="17302" y="4207"/>
                  </a:lnTo>
                  <a:lnTo>
                    <a:pt x="5254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30148" y="3079608"/>
            <a:ext cx="2247265" cy="3536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315"/>
              </a:lnSpc>
              <a:spcBef>
                <a:spcPts val="110"/>
              </a:spcBef>
            </a:pPr>
            <a:r>
              <a:rPr sz="1100" i="1" spc="30" dirty="0">
                <a:solidFill>
                  <a:srgbClr val="404545"/>
                </a:solidFill>
                <a:latin typeface="Calibri"/>
                <a:cs typeface="Calibri"/>
              </a:rPr>
              <a:t>Documentos</a:t>
            </a:r>
            <a:r>
              <a:rPr sz="1100" i="1" spc="-7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100" i="1" spc="10" dirty="0">
                <a:solidFill>
                  <a:srgbClr val="404545"/>
                </a:solidFill>
                <a:latin typeface="Calibri"/>
                <a:cs typeface="Calibri"/>
              </a:rPr>
              <a:t>aceptados: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255"/>
              </a:lnSpc>
            </a:pPr>
            <a:r>
              <a:rPr sz="1050" spc="60" dirty="0">
                <a:solidFill>
                  <a:srgbClr val="404545"/>
                </a:solidFill>
                <a:latin typeface="Calibri"/>
                <a:cs typeface="Calibri"/>
              </a:rPr>
              <a:t>NIF</a:t>
            </a:r>
            <a:r>
              <a:rPr sz="1050" spc="-5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10" dirty="0">
                <a:solidFill>
                  <a:srgbClr val="404545"/>
                </a:solidFill>
                <a:latin typeface="Century Gothic"/>
                <a:cs typeface="Century Gothic"/>
              </a:rPr>
              <a:t>–</a:t>
            </a:r>
            <a:r>
              <a:rPr sz="1050" spc="-90" dirty="0">
                <a:solidFill>
                  <a:srgbClr val="404545"/>
                </a:solidFill>
                <a:latin typeface="Century Gothic"/>
                <a:cs typeface="Century Gothic"/>
              </a:rPr>
              <a:t> </a:t>
            </a:r>
            <a:r>
              <a:rPr sz="1050" spc="65" dirty="0">
                <a:solidFill>
                  <a:srgbClr val="404545"/>
                </a:solidFill>
                <a:latin typeface="Calibri"/>
                <a:cs typeface="Calibri"/>
              </a:rPr>
              <a:t>NIE</a:t>
            </a:r>
            <a:r>
              <a:rPr sz="1050" spc="-4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10" dirty="0">
                <a:solidFill>
                  <a:srgbClr val="404545"/>
                </a:solidFill>
                <a:latin typeface="Century Gothic"/>
                <a:cs typeface="Century Gothic"/>
              </a:rPr>
              <a:t>–</a:t>
            </a:r>
            <a:r>
              <a:rPr sz="1050" spc="-90" dirty="0">
                <a:solidFill>
                  <a:srgbClr val="404545"/>
                </a:solidFill>
                <a:latin typeface="Century Gothic"/>
                <a:cs typeface="Century Gothic"/>
              </a:rPr>
              <a:t> </a:t>
            </a:r>
            <a:r>
              <a:rPr sz="1050" spc="55" dirty="0">
                <a:solidFill>
                  <a:srgbClr val="404545"/>
                </a:solidFill>
                <a:latin typeface="Calibri"/>
                <a:cs typeface="Calibri"/>
              </a:rPr>
              <a:t>NIUE</a:t>
            </a:r>
            <a:r>
              <a:rPr sz="1050" spc="-5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10" dirty="0">
                <a:solidFill>
                  <a:srgbClr val="404545"/>
                </a:solidFill>
                <a:latin typeface="Century Gothic"/>
                <a:cs typeface="Century Gothic"/>
              </a:rPr>
              <a:t>–</a:t>
            </a:r>
            <a:r>
              <a:rPr sz="1050" spc="-90" dirty="0">
                <a:solidFill>
                  <a:srgbClr val="404545"/>
                </a:solidFill>
                <a:latin typeface="Century Gothic"/>
                <a:cs typeface="Century Gothic"/>
              </a:rPr>
              <a:t> </a:t>
            </a:r>
            <a:r>
              <a:rPr sz="1050" spc="90" dirty="0">
                <a:solidFill>
                  <a:srgbClr val="404545"/>
                </a:solidFill>
                <a:latin typeface="Calibri"/>
                <a:cs typeface="Calibri"/>
              </a:rPr>
              <a:t>PAST</a:t>
            </a:r>
            <a:r>
              <a:rPr sz="1050" spc="-7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050" spc="60" dirty="0">
                <a:solidFill>
                  <a:srgbClr val="404545"/>
                </a:solidFill>
                <a:latin typeface="Calibri"/>
                <a:cs typeface="Calibri"/>
              </a:rPr>
              <a:t>ANDORRANO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777996" y="1514855"/>
            <a:ext cx="864108" cy="8625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988" y="1074419"/>
            <a:ext cx="4243070" cy="3459479"/>
          </a:xfrm>
          <a:custGeom>
            <a:avLst/>
            <a:gdLst/>
            <a:ahLst/>
            <a:cxnLst/>
            <a:rect l="l" t="t" r="r" b="b"/>
            <a:pathLst>
              <a:path w="4243070" h="3459479">
                <a:moveTo>
                  <a:pt x="4242816" y="0"/>
                </a:moveTo>
                <a:lnTo>
                  <a:pt x="0" y="0"/>
                </a:lnTo>
                <a:lnTo>
                  <a:pt x="0" y="3459479"/>
                </a:lnTo>
                <a:lnTo>
                  <a:pt x="4242816" y="3459479"/>
                </a:lnTo>
                <a:lnTo>
                  <a:pt x="424281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8540" y="414273"/>
            <a:ext cx="3343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10" dirty="0">
                <a:solidFill>
                  <a:srgbClr val="FFC000"/>
                </a:solidFill>
                <a:latin typeface="Lucida Sans"/>
                <a:cs typeface="Lucida Sans"/>
              </a:rPr>
              <a:t>gestión </a:t>
            </a:r>
            <a:r>
              <a:rPr spc="105" dirty="0"/>
              <a:t>de </a:t>
            </a:r>
            <a:r>
              <a:rPr spc="40" dirty="0"/>
              <a:t>la</a:t>
            </a:r>
            <a:r>
              <a:rPr spc="-335" dirty="0"/>
              <a:t> </a:t>
            </a:r>
            <a:r>
              <a:rPr spc="75" dirty="0"/>
              <a:t>contraseña</a:t>
            </a:r>
          </a:p>
        </p:txBody>
      </p:sp>
      <p:sp>
        <p:nvSpPr>
          <p:cNvPr id="4" name="object 4"/>
          <p:cNvSpPr/>
          <p:nvPr/>
        </p:nvSpPr>
        <p:spPr>
          <a:xfrm>
            <a:off x="8226552" y="4255008"/>
            <a:ext cx="509016" cy="5090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3654" y="1116330"/>
            <a:ext cx="1152525" cy="462280"/>
          </a:xfrm>
          <a:prstGeom prst="rect">
            <a:avLst/>
          </a:prstGeom>
          <a:solidFill>
            <a:srgbClr val="F1F1F1"/>
          </a:solidFill>
          <a:ln w="25908">
            <a:solidFill>
              <a:srgbClr val="00235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80"/>
              </a:spcBef>
            </a:pPr>
            <a:r>
              <a:rPr sz="2400" b="1" spc="-45" dirty="0">
                <a:solidFill>
                  <a:srgbClr val="FFC000"/>
                </a:solidFill>
                <a:latin typeface="Lucida Sans"/>
                <a:cs typeface="Lucida Sans"/>
              </a:rPr>
              <a:t>*******</a:t>
            </a:r>
            <a:endParaRPr sz="2400">
              <a:latin typeface="Lucida Sans"/>
              <a:cs typeface="Lucida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55496" y="1235455"/>
            <a:ext cx="3197860" cy="3041015"/>
            <a:chOff x="1255496" y="1235455"/>
            <a:chExt cx="3197860" cy="3041015"/>
          </a:xfrm>
        </p:grpSpPr>
        <p:sp>
          <p:nvSpPr>
            <p:cNvPr id="7" name="object 7"/>
            <p:cNvSpPr/>
            <p:nvPr/>
          </p:nvSpPr>
          <p:spPr>
            <a:xfrm>
              <a:off x="1268196" y="1248155"/>
              <a:ext cx="372110" cy="549275"/>
            </a:xfrm>
            <a:custGeom>
              <a:avLst/>
              <a:gdLst/>
              <a:ahLst/>
              <a:cxnLst/>
              <a:rect l="l" t="t" r="r" b="b"/>
              <a:pathLst>
                <a:path w="372110" h="549275">
                  <a:moveTo>
                    <a:pt x="266217" y="0"/>
                  </a:moveTo>
                  <a:lnTo>
                    <a:pt x="273837" y="62484"/>
                  </a:lnTo>
                  <a:lnTo>
                    <a:pt x="215255" y="74641"/>
                  </a:lnTo>
                  <a:lnTo>
                    <a:pt x="162122" y="92874"/>
                  </a:lnTo>
                  <a:lnTo>
                    <a:pt x="115192" y="116546"/>
                  </a:lnTo>
                  <a:lnTo>
                    <a:pt x="75220" y="145018"/>
                  </a:lnTo>
                  <a:lnTo>
                    <a:pt x="42960" y="177650"/>
                  </a:lnTo>
                  <a:lnTo>
                    <a:pt x="19168" y="213806"/>
                  </a:lnTo>
                  <a:lnTo>
                    <a:pt x="4596" y="252846"/>
                  </a:lnTo>
                  <a:lnTo>
                    <a:pt x="0" y="294132"/>
                  </a:lnTo>
                  <a:lnTo>
                    <a:pt x="4539" y="330585"/>
                  </a:lnTo>
                  <a:lnTo>
                    <a:pt x="35762" y="398670"/>
                  </a:lnTo>
                  <a:lnTo>
                    <a:pt x="61296" y="429514"/>
                  </a:lnTo>
                  <a:lnTo>
                    <a:pt x="92679" y="457702"/>
                  </a:lnTo>
                  <a:lnTo>
                    <a:pt x="129337" y="482841"/>
                  </a:lnTo>
                  <a:lnTo>
                    <a:pt x="170694" y="504536"/>
                  </a:lnTo>
                  <a:lnTo>
                    <a:pt x="216177" y="522395"/>
                  </a:lnTo>
                  <a:lnTo>
                    <a:pt x="265209" y="536024"/>
                  </a:lnTo>
                  <a:lnTo>
                    <a:pt x="317218" y="545030"/>
                  </a:lnTo>
                  <a:lnTo>
                    <a:pt x="371627" y="549021"/>
                  </a:lnTo>
                  <a:lnTo>
                    <a:pt x="369722" y="423418"/>
                  </a:lnTo>
                  <a:lnTo>
                    <a:pt x="309023" y="417291"/>
                  </a:lnTo>
                  <a:lnTo>
                    <a:pt x="253274" y="404246"/>
                  </a:lnTo>
                  <a:lnTo>
                    <a:pt x="204773" y="385196"/>
                  </a:lnTo>
                  <a:lnTo>
                    <a:pt x="165819" y="361055"/>
                  </a:lnTo>
                  <a:lnTo>
                    <a:pt x="138709" y="332740"/>
                  </a:lnTo>
                  <a:lnTo>
                    <a:pt x="125812" y="300566"/>
                  </a:lnTo>
                  <a:lnTo>
                    <a:pt x="129979" y="269621"/>
                  </a:lnTo>
                  <a:lnTo>
                    <a:pt x="149774" y="241300"/>
                  </a:lnTo>
                  <a:lnTo>
                    <a:pt x="183761" y="217000"/>
                  </a:lnTo>
                  <a:lnTo>
                    <a:pt x="230505" y="198120"/>
                  </a:lnTo>
                  <a:lnTo>
                    <a:pt x="288569" y="186055"/>
                  </a:lnTo>
                  <a:lnTo>
                    <a:pt x="296189" y="248793"/>
                  </a:lnTo>
                  <a:lnTo>
                    <a:pt x="345846" y="119634"/>
                  </a:lnTo>
                  <a:lnTo>
                    <a:pt x="26621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68196" y="1248155"/>
              <a:ext cx="372110" cy="549275"/>
            </a:xfrm>
            <a:custGeom>
              <a:avLst/>
              <a:gdLst/>
              <a:ahLst/>
              <a:cxnLst/>
              <a:rect l="l" t="t" r="r" b="b"/>
              <a:pathLst>
                <a:path w="372110" h="549275">
                  <a:moveTo>
                    <a:pt x="371627" y="549021"/>
                  </a:moveTo>
                  <a:lnTo>
                    <a:pt x="317218" y="545030"/>
                  </a:lnTo>
                  <a:lnTo>
                    <a:pt x="265209" y="536024"/>
                  </a:lnTo>
                  <a:lnTo>
                    <a:pt x="216177" y="522395"/>
                  </a:lnTo>
                  <a:lnTo>
                    <a:pt x="170694" y="504536"/>
                  </a:lnTo>
                  <a:lnTo>
                    <a:pt x="129337" y="482841"/>
                  </a:lnTo>
                  <a:lnTo>
                    <a:pt x="92679" y="457702"/>
                  </a:lnTo>
                  <a:lnTo>
                    <a:pt x="61296" y="429514"/>
                  </a:lnTo>
                  <a:lnTo>
                    <a:pt x="35762" y="398670"/>
                  </a:lnTo>
                  <a:lnTo>
                    <a:pt x="16651" y="365563"/>
                  </a:lnTo>
                  <a:lnTo>
                    <a:pt x="0" y="294132"/>
                  </a:lnTo>
                  <a:lnTo>
                    <a:pt x="4596" y="252846"/>
                  </a:lnTo>
                  <a:lnTo>
                    <a:pt x="19168" y="213806"/>
                  </a:lnTo>
                  <a:lnTo>
                    <a:pt x="42960" y="177650"/>
                  </a:lnTo>
                  <a:lnTo>
                    <a:pt x="75220" y="145018"/>
                  </a:lnTo>
                  <a:lnTo>
                    <a:pt x="115192" y="116546"/>
                  </a:lnTo>
                  <a:lnTo>
                    <a:pt x="162122" y="92874"/>
                  </a:lnTo>
                  <a:lnTo>
                    <a:pt x="215255" y="74641"/>
                  </a:lnTo>
                  <a:lnTo>
                    <a:pt x="273837" y="62484"/>
                  </a:lnTo>
                  <a:lnTo>
                    <a:pt x="266217" y="0"/>
                  </a:lnTo>
                  <a:lnTo>
                    <a:pt x="345846" y="119634"/>
                  </a:lnTo>
                  <a:lnTo>
                    <a:pt x="296189" y="248793"/>
                  </a:lnTo>
                  <a:lnTo>
                    <a:pt x="288569" y="186055"/>
                  </a:lnTo>
                  <a:lnTo>
                    <a:pt x="230505" y="198120"/>
                  </a:lnTo>
                  <a:lnTo>
                    <a:pt x="183761" y="217000"/>
                  </a:lnTo>
                  <a:lnTo>
                    <a:pt x="149774" y="241300"/>
                  </a:lnTo>
                  <a:lnTo>
                    <a:pt x="129979" y="269621"/>
                  </a:lnTo>
                  <a:lnTo>
                    <a:pt x="125812" y="300566"/>
                  </a:lnTo>
                  <a:lnTo>
                    <a:pt x="138709" y="332740"/>
                  </a:lnTo>
                  <a:lnTo>
                    <a:pt x="165819" y="361055"/>
                  </a:lnTo>
                  <a:lnTo>
                    <a:pt x="204773" y="385196"/>
                  </a:lnTo>
                  <a:lnTo>
                    <a:pt x="253274" y="404246"/>
                  </a:lnTo>
                  <a:lnTo>
                    <a:pt x="309023" y="417291"/>
                  </a:lnTo>
                  <a:lnTo>
                    <a:pt x="369722" y="423418"/>
                  </a:lnTo>
                  <a:lnTo>
                    <a:pt x="371627" y="549021"/>
                  </a:lnTo>
                  <a:close/>
                </a:path>
              </a:pathLst>
            </a:custGeom>
            <a:ln w="25400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31564" y="3770376"/>
              <a:ext cx="321945" cy="506095"/>
            </a:xfrm>
            <a:custGeom>
              <a:avLst/>
              <a:gdLst/>
              <a:ahLst/>
              <a:cxnLst/>
              <a:rect l="l" t="t" r="r" b="b"/>
              <a:pathLst>
                <a:path w="321945" h="506095">
                  <a:moveTo>
                    <a:pt x="160782" y="0"/>
                  </a:moveTo>
                  <a:lnTo>
                    <a:pt x="160782" y="126492"/>
                  </a:lnTo>
                  <a:lnTo>
                    <a:pt x="0" y="126492"/>
                  </a:lnTo>
                  <a:lnTo>
                    <a:pt x="0" y="379476"/>
                  </a:lnTo>
                  <a:lnTo>
                    <a:pt x="160782" y="379476"/>
                  </a:lnTo>
                  <a:lnTo>
                    <a:pt x="160782" y="505968"/>
                  </a:lnTo>
                  <a:lnTo>
                    <a:pt x="321563" y="252984"/>
                  </a:lnTo>
                  <a:lnTo>
                    <a:pt x="1607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666481" y="1664247"/>
            <a:ext cx="4441190" cy="1374775"/>
            <a:chOff x="4666481" y="1664247"/>
            <a:chExt cx="4441190" cy="1374775"/>
          </a:xfrm>
        </p:grpSpPr>
        <p:sp>
          <p:nvSpPr>
            <p:cNvPr id="11" name="object 11"/>
            <p:cNvSpPr/>
            <p:nvPr/>
          </p:nvSpPr>
          <p:spPr>
            <a:xfrm>
              <a:off x="4666481" y="1664247"/>
              <a:ext cx="4440948" cy="1374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12208" y="1700783"/>
              <a:ext cx="4294632" cy="12374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97730" y="1686305"/>
              <a:ext cx="4323715" cy="1266825"/>
            </a:xfrm>
            <a:custGeom>
              <a:avLst/>
              <a:gdLst/>
              <a:ahLst/>
              <a:cxnLst/>
              <a:rect l="l" t="t" r="r" b="b"/>
              <a:pathLst>
                <a:path w="4323715" h="1266825">
                  <a:moveTo>
                    <a:pt x="0" y="1266444"/>
                  </a:moveTo>
                  <a:lnTo>
                    <a:pt x="4323587" y="1266444"/>
                  </a:lnTo>
                  <a:lnTo>
                    <a:pt x="4323587" y="0"/>
                  </a:lnTo>
                  <a:lnTo>
                    <a:pt x="0" y="0"/>
                  </a:lnTo>
                  <a:lnTo>
                    <a:pt x="0" y="1266444"/>
                  </a:lnTo>
                  <a:close/>
                </a:path>
              </a:pathLst>
            </a:custGeom>
            <a:ln w="2895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122290" y="3036468"/>
            <a:ext cx="38703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8219" marR="5080" indent="-986155" algn="just">
              <a:lnSpc>
                <a:spcPct val="150000"/>
              </a:lnSpc>
              <a:spcBef>
                <a:spcPts val="100"/>
              </a:spcBef>
            </a:pPr>
            <a:r>
              <a:rPr sz="1600" spc="114" dirty="0">
                <a:solidFill>
                  <a:srgbClr val="404545"/>
                </a:solidFill>
                <a:latin typeface="Calibri"/>
                <a:cs typeface="Calibri"/>
              </a:rPr>
              <a:t>Te</a:t>
            </a:r>
            <a:r>
              <a:rPr sz="1600" spc="-2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404545"/>
                </a:solidFill>
                <a:latin typeface="Calibri"/>
                <a:cs typeface="Calibri"/>
              </a:rPr>
              <a:t>enviaremos</a:t>
            </a:r>
            <a:r>
              <a:rPr sz="16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404545"/>
                </a:solidFill>
                <a:latin typeface="Calibri"/>
                <a:cs typeface="Calibri"/>
              </a:rPr>
              <a:t>un</a:t>
            </a:r>
            <a:r>
              <a:rPr sz="160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75" dirty="0">
                <a:solidFill>
                  <a:srgbClr val="404545"/>
                </a:solidFill>
                <a:latin typeface="Calibri"/>
                <a:cs typeface="Calibri"/>
              </a:rPr>
              <a:t>código</a:t>
            </a:r>
            <a:r>
              <a:rPr sz="1600" spc="-2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50" dirty="0">
                <a:solidFill>
                  <a:srgbClr val="404545"/>
                </a:solidFill>
                <a:latin typeface="Calibri"/>
                <a:cs typeface="Calibri"/>
              </a:rPr>
              <a:t>por</a:t>
            </a:r>
            <a:r>
              <a:rPr sz="1600" spc="-1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90" dirty="0">
                <a:solidFill>
                  <a:srgbClr val="404545"/>
                </a:solidFill>
                <a:latin typeface="Calibri"/>
                <a:cs typeface="Calibri"/>
              </a:rPr>
              <a:t>SMS</a:t>
            </a:r>
            <a:r>
              <a:rPr sz="1600" spc="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50" dirty="0">
                <a:solidFill>
                  <a:srgbClr val="404545"/>
                </a:solidFill>
                <a:latin typeface="Calibri"/>
                <a:cs typeface="Calibri"/>
              </a:rPr>
              <a:t>para</a:t>
            </a:r>
            <a:r>
              <a:rPr sz="16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60" dirty="0">
                <a:solidFill>
                  <a:srgbClr val="404545"/>
                </a:solidFill>
                <a:latin typeface="Calibri"/>
                <a:cs typeface="Calibri"/>
              </a:rPr>
              <a:t>que  </a:t>
            </a:r>
            <a:r>
              <a:rPr sz="1600" spc="65" dirty="0">
                <a:solidFill>
                  <a:srgbClr val="404545"/>
                </a:solidFill>
                <a:latin typeface="Calibri"/>
                <a:cs typeface="Calibri"/>
              </a:rPr>
              <a:t>puedas </a:t>
            </a:r>
            <a:r>
              <a:rPr sz="1600" spc="45" dirty="0">
                <a:solidFill>
                  <a:srgbClr val="404545"/>
                </a:solidFill>
                <a:latin typeface="Calibri"/>
                <a:cs typeface="Calibri"/>
              </a:rPr>
              <a:t>recuperar </a:t>
            </a:r>
            <a:r>
              <a:rPr sz="1600" spc="25" dirty="0">
                <a:solidFill>
                  <a:srgbClr val="404545"/>
                </a:solidFill>
                <a:latin typeface="Calibri"/>
                <a:cs typeface="Calibri"/>
              </a:rPr>
              <a:t>la </a:t>
            </a:r>
            <a:r>
              <a:rPr sz="1600" spc="35" dirty="0">
                <a:solidFill>
                  <a:srgbClr val="404545"/>
                </a:solidFill>
                <a:latin typeface="Calibri"/>
                <a:cs typeface="Calibri"/>
              </a:rPr>
              <a:t>contraseña.  </a:t>
            </a:r>
            <a:r>
              <a:rPr sz="1600" spc="65" dirty="0">
                <a:solidFill>
                  <a:srgbClr val="404545"/>
                </a:solidFill>
                <a:latin typeface="Calibri"/>
                <a:cs typeface="Calibri"/>
              </a:rPr>
              <a:t>Tiene</a:t>
            </a:r>
            <a:r>
              <a:rPr sz="16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404545"/>
                </a:solidFill>
                <a:latin typeface="Calibri"/>
                <a:cs typeface="Calibri"/>
              </a:rPr>
              <a:t>una</a:t>
            </a:r>
            <a:r>
              <a:rPr sz="16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50" dirty="0">
                <a:solidFill>
                  <a:srgbClr val="404545"/>
                </a:solidFill>
                <a:latin typeface="Calibri"/>
                <a:cs typeface="Calibri"/>
              </a:rPr>
              <a:t>validez</a:t>
            </a:r>
            <a:r>
              <a:rPr sz="1600" spc="-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70" dirty="0">
                <a:solidFill>
                  <a:srgbClr val="404545"/>
                </a:solidFill>
                <a:latin typeface="Calibri"/>
                <a:cs typeface="Calibri"/>
              </a:rPr>
              <a:t>de</a:t>
            </a:r>
            <a:r>
              <a:rPr sz="16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114" dirty="0">
                <a:solidFill>
                  <a:srgbClr val="404545"/>
                </a:solidFill>
                <a:latin typeface="Calibri"/>
                <a:cs typeface="Calibri"/>
              </a:rPr>
              <a:t>20</a:t>
            </a:r>
            <a:r>
              <a:rPr sz="1600" spc="-3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spc="55" dirty="0">
                <a:solidFill>
                  <a:srgbClr val="404545"/>
                </a:solidFill>
                <a:latin typeface="Calibri"/>
                <a:cs typeface="Calibri"/>
              </a:rPr>
              <a:t>minutos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42890" y="1188161"/>
            <a:ext cx="30353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0" dirty="0">
                <a:solidFill>
                  <a:srgbClr val="404545"/>
                </a:solidFill>
                <a:latin typeface="Calibri"/>
                <a:cs typeface="Calibri"/>
              </a:rPr>
              <a:t>Identifícate </a:t>
            </a:r>
            <a:r>
              <a:rPr sz="2000" spc="45" dirty="0">
                <a:solidFill>
                  <a:srgbClr val="404545"/>
                </a:solidFill>
                <a:latin typeface="Calibri"/>
                <a:cs typeface="Calibri"/>
              </a:rPr>
              <a:t>y </a:t>
            </a:r>
            <a:r>
              <a:rPr sz="2000" spc="70" dirty="0">
                <a:solidFill>
                  <a:srgbClr val="404545"/>
                </a:solidFill>
                <a:latin typeface="Calibri"/>
                <a:cs typeface="Calibri"/>
              </a:rPr>
              <a:t>pulsa</a:t>
            </a:r>
            <a:r>
              <a:rPr sz="2000" spc="-204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2000" spc="70" dirty="0">
                <a:solidFill>
                  <a:srgbClr val="404545"/>
                </a:solidFill>
                <a:latin typeface="Calibri"/>
                <a:cs typeface="Calibri"/>
              </a:rPr>
              <a:t>Aceptar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4988" y="1074419"/>
            <a:ext cx="4243070" cy="3459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R="111125" algn="ctr">
              <a:lnSpc>
                <a:spcPct val="100000"/>
              </a:lnSpc>
              <a:spcBef>
                <a:spcPts val="5"/>
              </a:spcBef>
            </a:pPr>
            <a:r>
              <a:rPr sz="1400" b="1" spc="-70" dirty="0">
                <a:solidFill>
                  <a:srgbClr val="002355"/>
                </a:solidFill>
                <a:latin typeface="Lucida Sans"/>
                <a:cs typeface="Lucida Sans"/>
              </a:rPr>
              <a:t>Recuperación</a:t>
            </a:r>
            <a:endParaRPr sz="1400">
              <a:latin typeface="Lucida Sans"/>
              <a:cs typeface="Lucida Sans"/>
            </a:endParaRPr>
          </a:p>
          <a:p>
            <a:pPr marL="974090" marR="1083945" indent="-1905" algn="ctr">
              <a:lnSpc>
                <a:spcPct val="98100"/>
              </a:lnSpc>
              <a:spcBef>
                <a:spcPts val="550"/>
              </a:spcBef>
            </a:pPr>
            <a:r>
              <a:rPr sz="1200" spc="40" dirty="0">
                <a:solidFill>
                  <a:srgbClr val="001F5F"/>
                </a:solidFill>
                <a:latin typeface="Calibri"/>
                <a:cs typeface="Calibri"/>
              </a:rPr>
              <a:t>Selecciona  </a:t>
            </a:r>
            <a:r>
              <a:rPr sz="1450" i="1" u="heavy" spc="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5"/>
              </a:rPr>
              <a:t>Consulta/Anulación</a:t>
            </a:r>
            <a:r>
              <a:rPr sz="1450" i="1" u="heavy" spc="-9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1450" i="1" u="heavy" spc="2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5"/>
              </a:rPr>
              <a:t>solicitud </a:t>
            </a:r>
            <a:r>
              <a:rPr sz="1450" i="1" spc="2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001F5F"/>
                </a:solidFill>
                <a:latin typeface="Calibri"/>
                <a:cs typeface="Calibri"/>
              </a:rPr>
              <a:t>en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001F5F"/>
                </a:solidFill>
                <a:latin typeface="Calibri"/>
                <a:cs typeface="Calibri"/>
              </a:rPr>
              <a:t>la</a:t>
            </a:r>
            <a:r>
              <a:rPr sz="1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55" dirty="0">
                <a:solidFill>
                  <a:srgbClr val="001F5F"/>
                </a:solidFill>
                <a:latin typeface="Calibri"/>
                <a:cs typeface="Calibri"/>
              </a:rPr>
              <a:t>página</a:t>
            </a:r>
            <a:r>
              <a:rPr sz="12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2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001F5F"/>
                </a:solidFill>
                <a:latin typeface="Calibri"/>
                <a:cs typeface="Calibri"/>
              </a:rPr>
              <a:t>Alta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001F5F"/>
                </a:solidFill>
                <a:latin typeface="Calibri"/>
                <a:cs typeface="Calibri"/>
              </a:rPr>
              <a:t>solicitud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Calibri"/>
              <a:cs typeface="Calibri"/>
            </a:endParaRPr>
          </a:p>
          <a:p>
            <a:pPr marL="1225550" marR="803275" indent="-535305">
              <a:lnSpc>
                <a:spcPct val="142300"/>
              </a:lnSpc>
            </a:pPr>
            <a:r>
              <a:rPr sz="1200" spc="55" dirty="0">
                <a:solidFill>
                  <a:srgbClr val="001F5F"/>
                </a:solidFill>
                <a:latin typeface="Calibri"/>
                <a:cs typeface="Calibri"/>
              </a:rPr>
              <a:t>Tendrás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001F5F"/>
                </a:solidFill>
                <a:latin typeface="Calibri"/>
                <a:cs typeface="Calibri"/>
              </a:rPr>
              <a:t>disponible</a:t>
            </a:r>
            <a:r>
              <a:rPr sz="12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001F5F"/>
                </a:solidFill>
                <a:latin typeface="Calibri"/>
                <a:cs typeface="Calibri"/>
              </a:rPr>
              <a:t>un</a:t>
            </a:r>
            <a:r>
              <a:rPr sz="1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001F5F"/>
                </a:solidFill>
                <a:latin typeface="Calibri"/>
                <a:cs typeface="Calibri"/>
              </a:rPr>
              <a:t>enlace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001F5F"/>
                </a:solidFill>
                <a:latin typeface="Calibri"/>
                <a:cs typeface="Calibri"/>
              </a:rPr>
              <a:t>con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001F5F"/>
                </a:solidFill>
                <a:latin typeface="Calibri"/>
                <a:cs typeface="Calibri"/>
              </a:rPr>
              <a:t>el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001F5F"/>
                </a:solidFill>
                <a:latin typeface="Calibri"/>
                <a:cs typeface="Calibri"/>
              </a:rPr>
              <a:t>texto  </a:t>
            </a:r>
            <a:r>
              <a:rPr sz="1200" spc="40" dirty="0">
                <a:solidFill>
                  <a:srgbClr val="001F5F"/>
                </a:solidFill>
                <a:latin typeface="Calibri"/>
                <a:cs typeface="Calibri"/>
              </a:rPr>
              <a:t>Recupere</a:t>
            </a:r>
            <a:r>
              <a:rPr sz="12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001F5F"/>
                </a:solidFill>
                <a:latin typeface="Calibri"/>
                <a:cs typeface="Calibri"/>
              </a:rPr>
              <a:t>contraseña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131368" y="3505139"/>
            <a:ext cx="890269" cy="884555"/>
            <a:chOff x="5131368" y="3505139"/>
            <a:chExt cx="890269" cy="884555"/>
          </a:xfrm>
        </p:grpSpPr>
        <p:sp>
          <p:nvSpPr>
            <p:cNvPr id="18" name="object 18"/>
            <p:cNvSpPr/>
            <p:nvPr/>
          </p:nvSpPr>
          <p:spPr>
            <a:xfrm>
              <a:off x="5131368" y="3505139"/>
              <a:ext cx="889924" cy="8840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38927" y="3512820"/>
              <a:ext cx="810768" cy="8046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4760976" y="196595"/>
            <a:ext cx="4203700" cy="716280"/>
          </a:xfrm>
          <a:custGeom>
            <a:avLst/>
            <a:gdLst/>
            <a:ahLst/>
            <a:cxnLst/>
            <a:rect l="l" t="t" r="r" b="b"/>
            <a:pathLst>
              <a:path w="4203700" h="716280">
                <a:moveTo>
                  <a:pt x="4203191" y="0"/>
                </a:moveTo>
                <a:lnTo>
                  <a:pt x="0" y="0"/>
                </a:lnTo>
                <a:lnTo>
                  <a:pt x="0" y="716279"/>
                </a:lnTo>
                <a:lnTo>
                  <a:pt x="4203191" y="716279"/>
                </a:lnTo>
                <a:lnTo>
                  <a:pt x="4203191" y="0"/>
                </a:lnTo>
                <a:close/>
              </a:path>
            </a:pathLst>
          </a:custGeom>
          <a:solidFill>
            <a:srgbClr val="FFF7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50714" y="337565"/>
            <a:ext cx="3825875" cy="423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20419" marR="5080" indent="-807720">
              <a:lnSpc>
                <a:spcPct val="100000"/>
              </a:lnSpc>
              <a:spcBef>
                <a:spcPts val="105"/>
              </a:spcBef>
            </a:pPr>
            <a:r>
              <a:rPr sz="1400" spc="60" dirty="0">
                <a:solidFill>
                  <a:srgbClr val="003C5C"/>
                </a:solidFill>
                <a:latin typeface="Calibri"/>
                <a:cs typeface="Calibri"/>
              </a:rPr>
              <a:t>Si</a:t>
            </a:r>
            <a:r>
              <a:rPr sz="1400" spc="-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se</a:t>
            </a:r>
            <a:r>
              <a:rPr sz="1400" spc="-2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Calibri"/>
                <a:cs typeface="Calibri"/>
              </a:rPr>
              <a:t>te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Calibri"/>
                <a:cs typeface="Calibri"/>
              </a:rPr>
              <a:t>olvida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003C5C"/>
                </a:solidFill>
                <a:latin typeface="Calibri"/>
                <a:cs typeface="Calibri"/>
              </a:rPr>
              <a:t>la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Calibri"/>
                <a:cs typeface="Calibri"/>
              </a:rPr>
              <a:t>contraseña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,</a:t>
            </a:r>
            <a:r>
              <a:rPr sz="1200" spc="-5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puedes</a:t>
            </a:r>
            <a:r>
              <a:rPr sz="1200" spc="-4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Calibri"/>
                <a:cs typeface="Calibri"/>
              </a:rPr>
              <a:t>recuperarla</a:t>
            </a:r>
            <a:r>
              <a:rPr sz="1200" spc="-2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para 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Consultar</a:t>
            </a:r>
            <a:r>
              <a:rPr sz="12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o</a:t>
            </a:r>
            <a:r>
              <a:rPr sz="1200" spc="-2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404545"/>
                </a:solidFill>
                <a:latin typeface="Calibri"/>
                <a:cs typeface="Calibri"/>
              </a:rPr>
              <a:t>Anular</a:t>
            </a:r>
            <a:r>
              <a:rPr sz="1200" spc="-1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de</a:t>
            </a:r>
            <a:r>
              <a:rPr sz="1200" spc="-3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404545"/>
                </a:solidFill>
                <a:latin typeface="Calibri"/>
                <a:cs typeface="Calibri"/>
              </a:rPr>
              <a:t>tu</a:t>
            </a:r>
            <a:r>
              <a:rPr sz="12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Calibri"/>
                <a:cs typeface="Calibri"/>
              </a:rPr>
              <a:t>solicitud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617207" y="861060"/>
            <a:ext cx="386080" cy="387350"/>
            <a:chOff x="6617207" y="861060"/>
            <a:chExt cx="386080" cy="387350"/>
          </a:xfrm>
        </p:grpSpPr>
        <p:sp>
          <p:nvSpPr>
            <p:cNvPr id="23" name="object 23"/>
            <p:cNvSpPr/>
            <p:nvPr/>
          </p:nvSpPr>
          <p:spPr>
            <a:xfrm>
              <a:off x="6630161" y="874014"/>
              <a:ext cx="360045" cy="361315"/>
            </a:xfrm>
            <a:custGeom>
              <a:avLst/>
              <a:gdLst/>
              <a:ahLst/>
              <a:cxnLst/>
              <a:rect l="l" t="t" r="r" b="b"/>
              <a:pathLst>
                <a:path w="360045" h="361315">
                  <a:moveTo>
                    <a:pt x="179832" y="0"/>
                  </a:moveTo>
                  <a:lnTo>
                    <a:pt x="132027" y="6454"/>
                  </a:lnTo>
                  <a:lnTo>
                    <a:pt x="89069" y="24666"/>
                  </a:lnTo>
                  <a:lnTo>
                    <a:pt x="52673" y="52911"/>
                  </a:lnTo>
                  <a:lnTo>
                    <a:pt x="24553" y="89464"/>
                  </a:lnTo>
                  <a:lnTo>
                    <a:pt x="6424" y="132600"/>
                  </a:lnTo>
                  <a:lnTo>
                    <a:pt x="0" y="180594"/>
                  </a:lnTo>
                  <a:lnTo>
                    <a:pt x="6424" y="228587"/>
                  </a:lnTo>
                  <a:lnTo>
                    <a:pt x="24553" y="271723"/>
                  </a:lnTo>
                  <a:lnTo>
                    <a:pt x="52673" y="308276"/>
                  </a:lnTo>
                  <a:lnTo>
                    <a:pt x="89069" y="336521"/>
                  </a:lnTo>
                  <a:lnTo>
                    <a:pt x="132027" y="354733"/>
                  </a:lnTo>
                  <a:lnTo>
                    <a:pt x="179832" y="361188"/>
                  </a:lnTo>
                  <a:lnTo>
                    <a:pt x="227636" y="354733"/>
                  </a:lnTo>
                  <a:lnTo>
                    <a:pt x="270594" y="336521"/>
                  </a:lnTo>
                  <a:lnTo>
                    <a:pt x="306990" y="308276"/>
                  </a:lnTo>
                  <a:lnTo>
                    <a:pt x="335110" y="271723"/>
                  </a:lnTo>
                  <a:lnTo>
                    <a:pt x="353239" y="228587"/>
                  </a:lnTo>
                  <a:lnTo>
                    <a:pt x="359664" y="180594"/>
                  </a:lnTo>
                  <a:lnTo>
                    <a:pt x="353239" y="132600"/>
                  </a:lnTo>
                  <a:lnTo>
                    <a:pt x="335110" y="89464"/>
                  </a:lnTo>
                  <a:lnTo>
                    <a:pt x="306990" y="52911"/>
                  </a:lnTo>
                  <a:lnTo>
                    <a:pt x="270594" y="24666"/>
                  </a:lnTo>
                  <a:lnTo>
                    <a:pt x="227636" y="645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630161" y="874014"/>
              <a:ext cx="360045" cy="361315"/>
            </a:xfrm>
            <a:custGeom>
              <a:avLst/>
              <a:gdLst/>
              <a:ahLst/>
              <a:cxnLst/>
              <a:rect l="l" t="t" r="r" b="b"/>
              <a:pathLst>
                <a:path w="360045" h="361315">
                  <a:moveTo>
                    <a:pt x="0" y="180594"/>
                  </a:moveTo>
                  <a:lnTo>
                    <a:pt x="6424" y="132600"/>
                  </a:lnTo>
                  <a:lnTo>
                    <a:pt x="24553" y="89464"/>
                  </a:lnTo>
                  <a:lnTo>
                    <a:pt x="52673" y="52911"/>
                  </a:lnTo>
                  <a:lnTo>
                    <a:pt x="89069" y="24666"/>
                  </a:lnTo>
                  <a:lnTo>
                    <a:pt x="132027" y="6454"/>
                  </a:lnTo>
                  <a:lnTo>
                    <a:pt x="179832" y="0"/>
                  </a:lnTo>
                  <a:lnTo>
                    <a:pt x="227636" y="6454"/>
                  </a:lnTo>
                  <a:lnTo>
                    <a:pt x="270594" y="24666"/>
                  </a:lnTo>
                  <a:lnTo>
                    <a:pt x="306990" y="52911"/>
                  </a:lnTo>
                  <a:lnTo>
                    <a:pt x="335110" y="89464"/>
                  </a:lnTo>
                  <a:lnTo>
                    <a:pt x="353239" y="132600"/>
                  </a:lnTo>
                  <a:lnTo>
                    <a:pt x="359664" y="180594"/>
                  </a:lnTo>
                  <a:lnTo>
                    <a:pt x="353239" y="228587"/>
                  </a:lnTo>
                  <a:lnTo>
                    <a:pt x="335110" y="271723"/>
                  </a:lnTo>
                  <a:lnTo>
                    <a:pt x="306990" y="308276"/>
                  </a:lnTo>
                  <a:lnTo>
                    <a:pt x="270594" y="336521"/>
                  </a:lnTo>
                  <a:lnTo>
                    <a:pt x="227636" y="354733"/>
                  </a:lnTo>
                  <a:lnTo>
                    <a:pt x="179832" y="361188"/>
                  </a:lnTo>
                  <a:lnTo>
                    <a:pt x="132027" y="354733"/>
                  </a:lnTo>
                  <a:lnTo>
                    <a:pt x="89069" y="336521"/>
                  </a:lnTo>
                  <a:lnTo>
                    <a:pt x="52673" y="308276"/>
                  </a:lnTo>
                  <a:lnTo>
                    <a:pt x="24553" y="271723"/>
                  </a:lnTo>
                  <a:lnTo>
                    <a:pt x="6424" y="228587"/>
                  </a:lnTo>
                  <a:lnTo>
                    <a:pt x="0" y="18059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355091" y="1187196"/>
            <a:ext cx="3403600" cy="2597150"/>
            <a:chOff x="355091" y="1187196"/>
            <a:chExt cx="3403600" cy="2597150"/>
          </a:xfrm>
        </p:grpSpPr>
        <p:sp>
          <p:nvSpPr>
            <p:cNvPr id="26" name="object 26"/>
            <p:cNvSpPr/>
            <p:nvPr/>
          </p:nvSpPr>
          <p:spPr>
            <a:xfrm>
              <a:off x="899159" y="2458212"/>
              <a:ext cx="2859024" cy="131216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5091" y="1187196"/>
              <a:ext cx="864107" cy="86410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27354" y="3545586"/>
              <a:ext cx="928369" cy="226060"/>
            </a:xfrm>
            <a:custGeom>
              <a:avLst/>
              <a:gdLst/>
              <a:ahLst/>
              <a:cxnLst/>
              <a:rect l="l" t="t" r="r" b="b"/>
              <a:pathLst>
                <a:path w="928369" h="226060">
                  <a:moveTo>
                    <a:pt x="0" y="225551"/>
                  </a:moveTo>
                  <a:lnTo>
                    <a:pt x="928116" y="225551"/>
                  </a:lnTo>
                  <a:lnTo>
                    <a:pt x="928116" y="0"/>
                  </a:lnTo>
                  <a:lnTo>
                    <a:pt x="0" y="0"/>
                  </a:lnTo>
                  <a:lnTo>
                    <a:pt x="0" y="225551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99354" y="1042394"/>
            <a:ext cx="4706620" cy="3909695"/>
            <a:chOff x="2499354" y="1042394"/>
            <a:chExt cx="4706620" cy="3909695"/>
          </a:xfrm>
        </p:grpSpPr>
        <p:sp>
          <p:nvSpPr>
            <p:cNvPr id="3" name="object 3"/>
            <p:cNvSpPr/>
            <p:nvPr/>
          </p:nvSpPr>
          <p:spPr>
            <a:xfrm>
              <a:off x="2499354" y="1042394"/>
              <a:ext cx="4706123" cy="39090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45079" y="1078992"/>
              <a:ext cx="4559808" cy="37719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30601" y="1064514"/>
              <a:ext cx="4589145" cy="3801110"/>
            </a:xfrm>
            <a:custGeom>
              <a:avLst/>
              <a:gdLst/>
              <a:ahLst/>
              <a:cxnLst/>
              <a:rect l="l" t="t" r="r" b="b"/>
              <a:pathLst>
                <a:path w="4589145" h="3801110">
                  <a:moveTo>
                    <a:pt x="0" y="3800855"/>
                  </a:moveTo>
                  <a:lnTo>
                    <a:pt x="4588763" y="3800855"/>
                  </a:lnTo>
                  <a:lnTo>
                    <a:pt x="4588763" y="0"/>
                  </a:lnTo>
                  <a:lnTo>
                    <a:pt x="0" y="0"/>
                  </a:lnTo>
                  <a:lnTo>
                    <a:pt x="0" y="3800855"/>
                  </a:lnTo>
                  <a:close/>
                </a:path>
              </a:pathLst>
            </a:custGeom>
            <a:ln w="28955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24027" y="1025778"/>
            <a:ext cx="2188845" cy="1671955"/>
            <a:chOff x="224027" y="1025778"/>
            <a:chExt cx="2188845" cy="1671955"/>
          </a:xfrm>
        </p:grpSpPr>
        <p:sp>
          <p:nvSpPr>
            <p:cNvPr id="7" name="object 7"/>
            <p:cNvSpPr/>
            <p:nvPr/>
          </p:nvSpPr>
          <p:spPr>
            <a:xfrm>
              <a:off x="224027" y="1068323"/>
              <a:ext cx="2188845" cy="1629410"/>
            </a:xfrm>
            <a:custGeom>
              <a:avLst/>
              <a:gdLst/>
              <a:ahLst/>
              <a:cxnLst/>
              <a:rect l="l" t="t" r="r" b="b"/>
              <a:pathLst>
                <a:path w="2188845" h="1629410">
                  <a:moveTo>
                    <a:pt x="2188464" y="0"/>
                  </a:moveTo>
                  <a:lnTo>
                    <a:pt x="0" y="0"/>
                  </a:lnTo>
                  <a:lnTo>
                    <a:pt x="0" y="1629156"/>
                  </a:lnTo>
                  <a:lnTo>
                    <a:pt x="2188464" y="1629156"/>
                  </a:lnTo>
                  <a:lnTo>
                    <a:pt x="2188464" y="0"/>
                  </a:lnTo>
                  <a:close/>
                </a:path>
              </a:pathLst>
            </a:custGeom>
            <a:solidFill>
              <a:srgbClr val="F5D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2115" y="1025778"/>
              <a:ext cx="349250" cy="679450"/>
            </a:xfrm>
            <a:custGeom>
              <a:avLst/>
              <a:gdLst/>
              <a:ahLst/>
              <a:cxnLst/>
              <a:rect l="l" t="t" r="r" b="b"/>
              <a:pathLst>
                <a:path w="349250" h="679450">
                  <a:moveTo>
                    <a:pt x="1752" y="0"/>
                  </a:moveTo>
                  <a:lnTo>
                    <a:pt x="0" y="679450"/>
                  </a:lnTo>
                  <a:lnTo>
                    <a:pt x="16560" y="679450"/>
                  </a:lnTo>
                  <a:lnTo>
                    <a:pt x="62599" y="675349"/>
                  </a:lnTo>
                  <a:lnTo>
                    <a:pt x="106622" y="665354"/>
                  </a:lnTo>
                  <a:lnTo>
                    <a:pt x="148235" y="649880"/>
                  </a:lnTo>
                  <a:lnTo>
                    <a:pt x="187042" y="629341"/>
                  </a:lnTo>
                  <a:lnTo>
                    <a:pt x="222645" y="604150"/>
                  </a:lnTo>
                  <a:lnTo>
                    <a:pt x="254650" y="574722"/>
                  </a:lnTo>
                  <a:lnTo>
                    <a:pt x="282661" y="541471"/>
                  </a:lnTo>
                  <a:lnTo>
                    <a:pt x="306280" y="504810"/>
                  </a:lnTo>
                  <a:lnTo>
                    <a:pt x="325113" y="465155"/>
                  </a:lnTo>
                  <a:lnTo>
                    <a:pt x="338763" y="422918"/>
                  </a:lnTo>
                  <a:lnTo>
                    <a:pt x="346835" y="378515"/>
                  </a:lnTo>
                  <a:lnTo>
                    <a:pt x="348932" y="332359"/>
                  </a:lnTo>
                  <a:lnTo>
                    <a:pt x="344823" y="286308"/>
                  </a:lnTo>
                  <a:lnTo>
                    <a:pt x="334821" y="242273"/>
                  </a:lnTo>
                  <a:lnTo>
                    <a:pt x="319342" y="200650"/>
                  </a:lnTo>
                  <a:lnTo>
                    <a:pt x="298798" y="161835"/>
                  </a:lnTo>
                  <a:lnTo>
                    <a:pt x="273602" y="126226"/>
                  </a:lnTo>
                  <a:lnTo>
                    <a:pt x="244170" y="94218"/>
                  </a:lnTo>
                  <a:lnTo>
                    <a:pt x="210913" y="66207"/>
                  </a:lnTo>
                  <a:lnTo>
                    <a:pt x="174247" y="42592"/>
                  </a:lnTo>
                  <a:lnTo>
                    <a:pt x="134584" y="23766"/>
                  </a:lnTo>
                  <a:lnTo>
                    <a:pt x="92338" y="10128"/>
                  </a:lnTo>
                  <a:lnTo>
                    <a:pt x="47923" y="2074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002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8540" y="414273"/>
            <a:ext cx="2346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0" dirty="0">
                <a:solidFill>
                  <a:srgbClr val="FFC000"/>
                </a:solidFill>
                <a:latin typeface="Lucida Sans"/>
                <a:cs typeface="Lucida Sans"/>
              </a:rPr>
              <a:t>datos</a:t>
            </a:r>
            <a:r>
              <a:rPr sz="2400" b="1" spc="-295" dirty="0">
                <a:solidFill>
                  <a:srgbClr val="FFC000"/>
                </a:solidFill>
                <a:latin typeface="Lucida Sans"/>
                <a:cs typeface="Lucida Sans"/>
              </a:rPr>
              <a:t> </a:t>
            </a:r>
            <a:r>
              <a:rPr sz="2400" spc="75" dirty="0">
                <a:solidFill>
                  <a:srgbClr val="003C5C"/>
                </a:solidFill>
                <a:latin typeface="Calibri"/>
                <a:cs typeface="Calibri"/>
              </a:rPr>
              <a:t>personales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226552" y="4255008"/>
            <a:ext cx="509016" cy="5090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832603" y="196595"/>
            <a:ext cx="3961129" cy="716280"/>
          </a:xfrm>
          <a:prstGeom prst="rect">
            <a:avLst/>
          </a:prstGeom>
          <a:solidFill>
            <a:srgbClr val="FFF7B8"/>
          </a:solidFill>
        </p:spPr>
        <p:txBody>
          <a:bodyPr vert="horz" wrap="square" lIns="0" tIns="153670" rIns="0" bIns="0" rtlCol="0">
            <a:spAutoFit/>
          </a:bodyPr>
          <a:lstStyle/>
          <a:p>
            <a:pPr marL="1111885" marR="839469" indent="-265430">
              <a:lnSpc>
                <a:spcPct val="100000"/>
              </a:lnSpc>
              <a:spcBef>
                <a:spcPts val="1210"/>
              </a:spcBef>
            </a:pPr>
            <a:r>
              <a:rPr sz="1200" spc="35" dirty="0">
                <a:solidFill>
                  <a:srgbClr val="404545"/>
                </a:solidFill>
              </a:rPr>
              <a:t>Introduce tus </a:t>
            </a:r>
            <a:r>
              <a:rPr sz="1400" spc="55" dirty="0"/>
              <a:t>datos</a:t>
            </a:r>
            <a:r>
              <a:rPr sz="1400" spc="-190" dirty="0"/>
              <a:t> </a:t>
            </a:r>
            <a:r>
              <a:rPr sz="1400" spc="35" dirty="0"/>
              <a:t>personales</a:t>
            </a:r>
            <a:r>
              <a:rPr sz="1200" spc="35" dirty="0">
                <a:solidFill>
                  <a:srgbClr val="404545"/>
                </a:solidFill>
              </a:rPr>
              <a:t>,  </a:t>
            </a:r>
            <a:r>
              <a:rPr sz="1200" spc="50" dirty="0">
                <a:solidFill>
                  <a:srgbClr val="404545"/>
                </a:solidFill>
              </a:rPr>
              <a:t>de</a:t>
            </a:r>
            <a:r>
              <a:rPr sz="1200" spc="-30" dirty="0">
                <a:solidFill>
                  <a:srgbClr val="404545"/>
                </a:solidFill>
              </a:rPr>
              <a:t> </a:t>
            </a:r>
            <a:r>
              <a:rPr sz="1200" spc="30" dirty="0">
                <a:solidFill>
                  <a:srgbClr val="404545"/>
                </a:solidFill>
              </a:rPr>
              <a:t>domicilio</a:t>
            </a:r>
            <a:r>
              <a:rPr sz="1200" spc="-30" dirty="0">
                <a:solidFill>
                  <a:srgbClr val="404545"/>
                </a:solidFill>
              </a:rPr>
              <a:t> </a:t>
            </a:r>
            <a:r>
              <a:rPr sz="1200" spc="25" dirty="0">
                <a:solidFill>
                  <a:srgbClr val="404545"/>
                </a:solidFill>
              </a:rPr>
              <a:t>y</a:t>
            </a:r>
            <a:r>
              <a:rPr sz="1200" spc="-10" dirty="0">
                <a:solidFill>
                  <a:srgbClr val="404545"/>
                </a:solidFill>
              </a:rPr>
              <a:t> </a:t>
            </a:r>
            <a:r>
              <a:rPr sz="1200" spc="50" dirty="0">
                <a:solidFill>
                  <a:srgbClr val="404545"/>
                </a:solidFill>
              </a:rPr>
              <a:t>de</a:t>
            </a:r>
            <a:r>
              <a:rPr sz="1200" spc="-25" dirty="0">
                <a:solidFill>
                  <a:srgbClr val="404545"/>
                </a:solidFill>
              </a:rPr>
              <a:t> </a:t>
            </a:r>
            <a:r>
              <a:rPr sz="1200" spc="40" dirty="0">
                <a:solidFill>
                  <a:srgbClr val="404545"/>
                </a:solidFill>
              </a:rPr>
              <a:t>contacto</a:t>
            </a:r>
            <a:endParaRPr sz="1200"/>
          </a:p>
        </p:txBody>
      </p:sp>
      <p:grpSp>
        <p:nvGrpSpPr>
          <p:cNvPr id="12" name="object 12"/>
          <p:cNvGrpSpPr/>
          <p:nvPr/>
        </p:nvGrpSpPr>
        <p:grpSpPr>
          <a:xfrm>
            <a:off x="4806696" y="1277111"/>
            <a:ext cx="360045" cy="434340"/>
            <a:chOff x="4806696" y="1277111"/>
            <a:chExt cx="360045" cy="434340"/>
          </a:xfrm>
        </p:grpSpPr>
        <p:sp>
          <p:nvSpPr>
            <p:cNvPr id="13" name="object 13"/>
            <p:cNvSpPr/>
            <p:nvPr/>
          </p:nvSpPr>
          <p:spPr>
            <a:xfrm>
              <a:off x="4806696" y="1469135"/>
              <a:ext cx="360045" cy="242570"/>
            </a:xfrm>
            <a:custGeom>
              <a:avLst/>
              <a:gdLst/>
              <a:ahLst/>
              <a:cxnLst/>
              <a:rect l="l" t="t" r="r" b="b"/>
              <a:pathLst>
                <a:path w="360045" h="242569">
                  <a:moveTo>
                    <a:pt x="319277" y="0"/>
                  </a:moveTo>
                  <a:lnTo>
                    <a:pt x="40386" y="0"/>
                  </a:lnTo>
                  <a:lnTo>
                    <a:pt x="24645" y="3167"/>
                  </a:lnTo>
                  <a:lnTo>
                    <a:pt x="11810" y="11811"/>
                  </a:lnTo>
                  <a:lnTo>
                    <a:pt x="3167" y="24645"/>
                  </a:lnTo>
                  <a:lnTo>
                    <a:pt x="0" y="40386"/>
                  </a:lnTo>
                  <a:lnTo>
                    <a:pt x="0" y="201929"/>
                  </a:lnTo>
                  <a:lnTo>
                    <a:pt x="3167" y="217670"/>
                  </a:lnTo>
                  <a:lnTo>
                    <a:pt x="11811" y="230504"/>
                  </a:lnTo>
                  <a:lnTo>
                    <a:pt x="24645" y="239148"/>
                  </a:lnTo>
                  <a:lnTo>
                    <a:pt x="40386" y="242315"/>
                  </a:lnTo>
                  <a:lnTo>
                    <a:pt x="319277" y="242315"/>
                  </a:lnTo>
                  <a:lnTo>
                    <a:pt x="335018" y="239148"/>
                  </a:lnTo>
                  <a:lnTo>
                    <a:pt x="347852" y="230504"/>
                  </a:lnTo>
                  <a:lnTo>
                    <a:pt x="356496" y="217670"/>
                  </a:lnTo>
                  <a:lnTo>
                    <a:pt x="359663" y="201929"/>
                  </a:lnTo>
                  <a:lnTo>
                    <a:pt x="359663" y="40386"/>
                  </a:lnTo>
                  <a:lnTo>
                    <a:pt x="356496" y="24645"/>
                  </a:lnTo>
                  <a:lnTo>
                    <a:pt x="347852" y="11811"/>
                  </a:lnTo>
                  <a:lnTo>
                    <a:pt x="335018" y="3167"/>
                  </a:lnTo>
                  <a:lnTo>
                    <a:pt x="3192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66132" y="1277111"/>
              <a:ext cx="239267" cy="1658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22833" y="1494868"/>
            <a:ext cx="1688464" cy="1082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4195" marR="5080" indent="-408940">
              <a:lnSpc>
                <a:spcPct val="121100"/>
              </a:lnSpc>
              <a:spcBef>
                <a:spcPts val="95"/>
              </a:spcBef>
            </a:pPr>
            <a:r>
              <a:rPr sz="1100" i="1" spc="45" dirty="0">
                <a:solidFill>
                  <a:srgbClr val="002352"/>
                </a:solidFill>
                <a:latin typeface="Calibri"/>
                <a:cs typeface="Calibri"/>
              </a:rPr>
              <a:t>Los</a:t>
            </a:r>
            <a:r>
              <a:rPr sz="1100" i="1" spc="-5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i="1" spc="30" dirty="0">
                <a:solidFill>
                  <a:srgbClr val="002352"/>
                </a:solidFill>
                <a:latin typeface="Calibri"/>
                <a:cs typeface="Calibri"/>
              </a:rPr>
              <a:t>campos</a:t>
            </a:r>
            <a:r>
              <a:rPr sz="1100" i="1" spc="-7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i="1" spc="20" dirty="0">
                <a:solidFill>
                  <a:srgbClr val="002352"/>
                </a:solidFill>
                <a:latin typeface="Calibri"/>
                <a:cs typeface="Calibri"/>
              </a:rPr>
              <a:t>marcados</a:t>
            </a:r>
            <a:r>
              <a:rPr sz="1100" i="1" spc="-8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i="1" spc="30" dirty="0">
                <a:solidFill>
                  <a:srgbClr val="002352"/>
                </a:solidFill>
                <a:latin typeface="Calibri"/>
                <a:cs typeface="Calibri"/>
              </a:rPr>
              <a:t>con  </a:t>
            </a:r>
            <a:r>
              <a:rPr sz="1100" i="1" spc="15" dirty="0">
                <a:solidFill>
                  <a:srgbClr val="002352"/>
                </a:solidFill>
                <a:latin typeface="Calibri"/>
                <a:cs typeface="Calibri"/>
              </a:rPr>
              <a:t>asterisco</a:t>
            </a:r>
            <a:endParaRPr sz="1100">
              <a:latin typeface="Calibri"/>
              <a:cs typeface="Calibri"/>
            </a:endParaRPr>
          </a:p>
          <a:p>
            <a:pPr marL="346075">
              <a:lnSpc>
                <a:spcPts val="1290"/>
              </a:lnSpc>
              <a:spcBef>
                <a:spcPts val="25"/>
              </a:spcBef>
            </a:pPr>
            <a:r>
              <a:rPr sz="1100" i="1" spc="25" dirty="0">
                <a:solidFill>
                  <a:srgbClr val="002352"/>
                </a:solidFill>
                <a:latin typeface="Calibri"/>
                <a:cs typeface="Calibri"/>
              </a:rPr>
              <a:t>son </a:t>
            </a:r>
            <a:r>
              <a:rPr sz="1100" i="1" dirty="0">
                <a:solidFill>
                  <a:srgbClr val="C00000"/>
                </a:solidFill>
                <a:latin typeface="Calibri"/>
                <a:cs typeface="Calibri"/>
              </a:rPr>
              <a:t>obligatorios</a:t>
            </a:r>
            <a:r>
              <a:rPr sz="1100" i="1" spc="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i="1" spc="-55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80645" algn="ctr">
              <a:lnSpc>
                <a:spcPts val="1260"/>
              </a:lnSpc>
              <a:spcBef>
                <a:spcPts val="60"/>
              </a:spcBef>
            </a:pPr>
            <a:r>
              <a:rPr sz="1100" i="1" spc="40" dirty="0">
                <a:solidFill>
                  <a:srgbClr val="002352"/>
                </a:solidFill>
                <a:latin typeface="Calibri"/>
                <a:cs typeface="Calibri"/>
              </a:rPr>
              <a:t>No </a:t>
            </a:r>
            <a:r>
              <a:rPr sz="1100" i="1" spc="20" dirty="0">
                <a:solidFill>
                  <a:srgbClr val="002352"/>
                </a:solidFill>
                <a:latin typeface="Calibri"/>
                <a:cs typeface="Calibri"/>
              </a:rPr>
              <a:t>podrás </a:t>
            </a:r>
            <a:r>
              <a:rPr sz="1100" i="1" spc="10" dirty="0">
                <a:solidFill>
                  <a:srgbClr val="002352"/>
                </a:solidFill>
                <a:latin typeface="Calibri"/>
                <a:cs typeface="Calibri"/>
              </a:rPr>
              <a:t>continuar </a:t>
            </a:r>
            <a:r>
              <a:rPr sz="1100" i="1" spc="30" dirty="0">
                <a:solidFill>
                  <a:srgbClr val="002352"/>
                </a:solidFill>
                <a:latin typeface="Calibri"/>
                <a:cs typeface="Calibri"/>
              </a:rPr>
              <a:t>con</a:t>
            </a:r>
            <a:r>
              <a:rPr sz="1100" i="1" spc="-70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i="1" spc="-15" dirty="0">
                <a:solidFill>
                  <a:srgbClr val="002352"/>
                </a:solidFill>
                <a:latin typeface="Calibri"/>
                <a:cs typeface="Calibri"/>
              </a:rPr>
              <a:t>la  </a:t>
            </a:r>
            <a:r>
              <a:rPr sz="1100" i="1" spc="15" dirty="0">
                <a:solidFill>
                  <a:srgbClr val="002352"/>
                </a:solidFill>
                <a:latin typeface="Calibri"/>
                <a:cs typeface="Calibri"/>
              </a:rPr>
              <a:t>solicitud </a:t>
            </a:r>
            <a:r>
              <a:rPr sz="1100" i="1" dirty="0">
                <a:solidFill>
                  <a:srgbClr val="002352"/>
                </a:solidFill>
                <a:latin typeface="Calibri"/>
                <a:cs typeface="Calibri"/>
              </a:rPr>
              <a:t>hasta </a:t>
            </a:r>
            <a:r>
              <a:rPr sz="1100" i="1" spc="15" dirty="0">
                <a:solidFill>
                  <a:srgbClr val="002352"/>
                </a:solidFill>
                <a:latin typeface="Calibri"/>
                <a:cs typeface="Calibri"/>
              </a:rPr>
              <a:t>haberlos  </a:t>
            </a:r>
            <a:r>
              <a:rPr sz="1100" i="1" spc="20" dirty="0">
                <a:solidFill>
                  <a:srgbClr val="002352"/>
                </a:solidFill>
                <a:latin typeface="Calibri"/>
                <a:cs typeface="Calibri"/>
              </a:rPr>
              <a:t>cumplimentado</a:t>
            </a:r>
            <a:r>
              <a:rPr sz="1100" i="1" spc="-65" dirty="0">
                <a:solidFill>
                  <a:srgbClr val="002352"/>
                </a:solidFill>
                <a:latin typeface="Calibri"/>
                <a:cs typeface="Calibri"/>
              </a:rPr>
              <a:t> </a:t>
            </a:r>
            <a:r>
              <a:rPr sz="1100" i="1" spc="25" dirty="0">
                <a:solidFill>
                  <a:srgbClr val="002352"/>
                </a:solidFill>
                <a:latin typeface="Calibri"/>
                <a:cs typeface="Calibri"/>
              </a:rPr>
              <a:t>todos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59" y="2869692"/>
            <a:ext cx="2188845" cy="2009139"/>
          </a:xfrm>
          <a:custGeom>
            <a:avLst/>
            <a:gdLst/>
            <a:ahLst/>
            <a:cxnLst/>
            <a:rect l="l" t="t" r="r" b="b"/>
            <a:pathLst>
              <a:path w="2188845" h="2009139">
                <a:moveTo>
                  <a:pt x="2188464" y="0"/>
                </a:moveTo>
                <a:lnTo>
                  <a:pt x="0" y="0"/>
                </a:lnTo>
                <a:lnTo>
                  <a:pt x="0" y="2008632"/>
                </a:lnTo>
                <a:lnTo>
                  <a:pt x="2188464" y="2008632"/>
                </a:lnTo>
                <a:lnTo>
                  <a:pt x="2188464" y="0"/>
                </a:lnTo>
                <a:close/>
              </a:path>
            </a:pathLst>
          </a:custGeom>
          <a:solidFill>
            <a:srgbClr val="CF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1652" y="2898394"/>
            <a:ext cx="19450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15" dirty="0">
                <a:latin typeface="Arial"/>
                <a:cs typeface="Arial"/>
              </a:rPr>
              <a:t>No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olvides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informar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móvil</a:t>
            </a:r>
            <a:endParaRPr sz="120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y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correo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electrónico.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8416" y="3813149"/>
            <a:ext cx="19126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solidFill>
                  <a:srgbClr val="404545"/>
                </a:solidFill>
                <a:latin typeface="Arial"/>
                <a:cs typeface="Arial"/>
              </a:rPr>
              <a:t>Son </a:t>
            </a:r>
            <a:r>
              <a:rPr sz="1200" spc="-5" dirty="0">
                <a:solidFill>
                  <a:srgbClr val="404545"/>
                </a:solidFill>
                <a:latin typeface="Arial"/>
                <a:cs typeface="Arial"/>
              </a:rPr>
              <a:t>necesarios </a:t>
            </a:r>
            <a:r>
              <a:rPr sz="1200" spc="10" dirty="0">
                <a:solidFill>
                  <a:srgbClr val="404545"/>
                </a:solidFill>
                <a:latin typeface="Arial"/>
                <a:cs typeface="Arial"/>
              </a:rPr>
              <a:t>para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que  </a:t>
            </a:r>
            <a:r>
              <a:rPr sz="1200" spc="20" dirty="0">
                <a:solidFill>
                  <a:srgbClr val="404545"/>
                </a:solidFill>
                <a:latin typeface="Arial"/>
                <a:cs typeface="Arial"/>
              </a:rPr>
              <a:t>podamos </a:t>
            </a:r>
            <a:r>
              <a:rPr sz="1200" b="1" spc="-55" dirty="0">
                <a:solidFill>
                  <a:srgbClr val="002352"/>
                </a:solidFill>
                <a:latin typeface="Lucida Sans"/>
                <a:cs typeface="Lucida Sans"/>
              </a:rPr>
              <a:t>confirmar </a:t>
            </a:r>
            <a:r>
              <a:rPr sz="1200" spc="75" dirty="0">
                <a:solidFill>
                  <a:srgbClr val="002352"/>
                </a:solidFill>
                <a:latin typeface="Arial"/>
                <a:cs typeface="Arial"/>
              </a:rPr>
              <a:t>tu  </a:t>
            </a:r>
            <a:r>
              <a:rPr sz="1200" spc="30" dirty="0">
                <a:solidFill>
                  <a:srgbClr val="002352"/>
                </a:solidFill>
                <a:latin typeface="Arial"/>
                <a:cs typeface="Arial"/>
              </a:rPr>
              <a:t>solicitud</a:t>
            </a:r>
            <a:r>
              <a:rPr sz="1200" spc="-90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Arial"/>
                <a:cs typeface="Arial"/>
              </a:rPr>
              <a:t>o</a:t>
            </a:r>
            <a:r>
              <a:rPr sz="12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04545"/>
                </a:solidFill>
                <a:latin typeface="Arial"/>
                <a:cs typeface="Arial"/>
              </a:rPr>
              <a:t>para</a:t>
            </a:r>
            <a:r>
              <a:rPr sz="12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que</a:t>
            </a:r>
            <a:r>
              <a:rPr sz="1200" spc="-10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404545"/>
                </a:solidFill>
                <a:latin typeface="Arial"/>
                <a:cs typeface="Arial"/>
              </a:rPr>
              <a:t>puedas  </a:t>
            </a:r>
            <a:r>
              <a:rPr sz="1200" b="1" spc="-55" dirty="0">
                <a:solidFill>
                  <a:srgbClr val="002352"/>
                </a:solidFill>
                <a:latin typeface="Lucida Sans"/>
                <a:cs typeface="Lucida Sans"/>
              </a:rPr>
              <a:t>recuperar </a:t>
            </a:r>
            <a:r>
              <a:rPr sz="1200" spc="-5" dirty="0">
                <a:solidFill>
                  <a:srgbClr val="002352"/>
                </a:solidFill>
                <a:latin typeface="Arial"/>
                <a:cs typeface="Arial"/>
              </a:rPr>
              <a:t>la</a:t>
            </a:r>
            <a:r>
              <a:rPr sz="1200" spc="-180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002352"/>
                </a:solidFill>
                <a:latin typeface="Arial"/>
                <a:cs typeface="Arial"/>
              </a:rPr>
              <a:t>contraseña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03007" y="1068324"/>
            <a:ext cx="1590040" cy="2354580"/>
          </a:xfrm>
          <a:prstGeom prst="rect">
            <a:avLst/>
          </a:prstGeom>
          <a:solidFill>
            <a:srgbClr val="C6D18B"/>
          </a:solidFill>
        </p:spPr>
        <p:txBody>
          <a:bodyPr vert="horz" wrap="square" lIns="0" tIns="40640" rIns="0" bIns="0" rtlCol="0">
            <a:spAutoFit/>
          </a:bodyPr>
          <a:lstStyle/>
          <a:p>
            <a:pPr marL="161290" marR="153670" algn="ctr">
              <a:lnSpc>
                <a:spcPct val="100000"/>
              </a:lnSpc>
              <a:spcBef>
                <a:spcPts val="320"/>
              </a:spcBef>
            </a:pPr>
            <a:r>
              <a:rPr sz="1400" b="1" spc="-30" dirty="0">
                <a:solidFill>
                  <a:srgbClr val="002352"/>
                </a:solidFill>
                <a:latin typeface="Lucida Sans"/>
                <a:cs typeface="Lucida Sans"/>
              </a:rPr>
              <a:t>PERTENECES</a:t>
            </a:r>
            <a:r>
              <a:rPr sz="1400" b="1" spc="-240" dirty="0">
                <a:solidFill>
                  <a:srgbClr val="002352"/>
                </a:solidFill>
                <a:latin typeface="Lucida Sans"/>
                <a:cs typeface="Lucida Sans"/>
              </a:rPr>
              <a:t> </a:t>
            </a:r>
            <a:r>
              <a:rPr sz="1400" b="1" spc="-90" dirty="0">
                <a:solidFill>
                  <a:srgbClr val="002352"/>
                </a:solidFill>
                <a:latin typeface="Lucida Sans"/>
                <a:cs typeface="Lucida Sans"/>
              </a:rPr>
              <a:t>A </a:t>
            </a:r>
            <a:r>
              <a:rPr sz="1400" b="1" spc="-40" dirty="0">
                <a:solidFill>
                  <a:srgbClr val="002352"/>
                </a:solidFill>
                <a:latin typeface="Lucida Sans"/>
                <a:cs typeface="Lucida Sans"/>
              </a:rPr>
              <a:t> BOLSAS</a:t>
            </a:r>
            <a:endParaRPr sz="14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Lucida Sans"/>
              <a:cs typeface="Lucida Sans"/>
            </a:endParaRPr>
          </a:p>
          <a:p>
            <a:pPr marL="142875" marR="135255" algn="ctr">
              <a:lnSpc>
                <a:spcPct val="100000"/>
              </a:lnSpc>
              <a:spcBef>
                <a:spcPts val="5"/>
              </a:spcBef>
            </a:pPr>
            <a:r>
              <a:rPr sz="1100" spc="50" dirty="0">
                <a:latin typeface="Calibri"/>
                <a:cs typeface="Calibri"/>
              </a:rPr>
              <a:t>Si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no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perteneces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las  </a:t>
            </a:r>
            <a:r>
              <a:rPr sz="1100" spc="35" dirty="0">
                <a:latin typeface="Calibri"/>
                <a:cs typeface="Calibri"/>
              </a:rPr>
              <a:t>actuales </a:t>
            </a:r>
            <a:r>
              <a:rPr sz="1100" spc="40" dirty="0">
                <a:latin typeface="Calibri"/>
                <a:cs typeface="Calibri"/>
              </a:rPr>
              <a:t>bolsas </a:t>
            </a:r>
            <a:r>
              <a:rPr sz="1100" spc="50" dirty="0">
                <a:latin typeface="Calibri"/>
                <a:cs typeface="Calibri"/>
              </a:rPr>
              <a:t>de  </a:t>
            </a:r>
            <a:r>
              <a:rPr sz="1100" spc="20" dirty="0">
                <a:latin typeface="Calibri"/>
                <a:cs typeface="Calibri"/>
              </a:rPr>
              <a:t>empleo, </a:t>
            </a:r>
            <a:r>
              <a:rPr sz="1100" spc="15" dirty="0">
                <a:latin typeface="Calibri"/>
                <a:cs typeface="Calibri"/>
              </a:rPr>
              <a:t>al </a:t>
            </a:r>
            <a:r>
              <a:rPr sz="1100" spc="35" dirty="0">
                <a:latin typeface="Calibri"/>
                <a:cs typeface="Calibri"/>
              </a:rPr>
              <a:t>pulsar  </a:t>
            </a:r>
            <a:r>
              <a:rPr sz="1100" spc="40" dirty="0">
                <a:latin typeface="Calibri"/>
                <a:cs typeface="Calibri"/>
              </a:rPr>
              <a:t>Siguiente deberás  </a:t>
            </a:r>
            <a:r>
              <a:rPr sz="1200" spc="25" dirty="0">
                <a:solidFill>
                  <a:srgbClr val="002352"/>
                </a:solidFill>
                <a:latin typeface="Calibri"/>
                <a:cs typeface="Calibri"/>
              </a:rPr>
              <a:t>adjuntar tu  </a:t>
            </a:r>
            <a:r>
              <a:rPr sz="1200" spc="40" dirty="0">
                <a:solidFill>
                  <a:srgbClr val="002352"/>
                </a:solidFill>
                <a:latin typeface="Calibri"/>
                <a:cs typeface="Calibri"/>
              </a:rPr>
              <a:t>documento </a:t>
            </a:r>
            <a:r>
              <a:rPr sz="1100" spc="50" dirty="0">
                <a:latin typeface="Calibri"/>
                <a:cs typeface="Calibri"/>
              </a:rPr>
              <a:t>de  </a:t>
            </a:r>
            <a:r>
              <a:rPr sz="1100" spc="25" dirty="0">
                <a:latin typeface="Calibri"/>
                <a:cs typeface="Calibri"/>
              </a:rPr>
              <a:t>identificación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218931" y="697991"/>
            <a:ext cx="925194" cy="1516380"/>
            <a:chOff x="8218931" y="697991"/>
            <a:chExt cx="925194" cy="1516380"/>
          </a:xfrm>
        </p:grpSpPr>
        <p:sp>
          <p:nvSpPr>
            <p:cNvPr id="21" name="object 21"/>
            <p:cNvSpPr/>
            <p:nvPr/>
          </p:nvSpPr>
          <p:spPr>
            <a:xfrm>
              <a:off x="8218931" y="697991"/>
              <a:ext cx="925068" cy="15163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747251" y="1117965"/>
              <a:ext cx="258445" cy="447040"/>
            </a:xfrm>
            <a:custGeom>
              <a:avLst/>
              <a:gdLst/>
              <a:ahLst/>
              <a:cxnLst/>
              <a:rect l="l" t="t" r="r" b="b"/>
              <a:pathLst>
                <a:path w="258445" h="447040">
                  <a:moveTo>
                    <a:pt x="251862" y="85629"/>
                  </a:moveTo>
                  <a:lnTo>
                    <a:pt x="80295" y="85629"/>
                  </a:lnTo>
                  <a:lnTo>
                    <a:pt x="93087" y="85953"/>
                  </a:lnTo>
                  <a:lnTo>
                    <a:pt x="106045" y="87264"/>
                  </a:lnTo>
                  <a:lnTo>
                    <a:pt x="148717" y="103774"/>
                  </a:lnTo>
                  <a:lnTo>
                    <a:pt x="160325" y="128010"/>
                  </a:lnTo>
                  <a:lnTo>
                    <a:pt x="159893" y="138318"/>
                  </a:lnTo>
                  <a:lnTo>
                    <a:pt x="158750" y="146700"/>
                  </a:lnTo>
                  <a:lnTo>
                    <a:pt x="156082" y="153812"/>
                  </a:lnTo>
                  <a:lnTo>
                    <a:pt x="151765" y="159654"/>
                  </a:lnTo>
                  <a:lnTo>
                    <a:pt x="147574" y="165369"/>
                  </a:lnTo>
                  <a:lnTo>
                    <a:pt x="142621" y="170195"/>
                  </a:lnTo>
                  <a:lnTo>
                    <a:pt x="131825" y="177688"/>
                  </a:lnTo>
                  <a:lnTo>
                    <a:pt x="124714" y="181879"/>
                  </a:lnTo>
                  <a:lnTo>
                    <a:pt x="115824" y="186324"/>
                  </a:lnTo>
                  <a:lnTo>
                    <a:pt x="104638" y="192113"/>
                  </a:lnTo>
                  <a:lnTo>
                    <a:pt x="72509" y="215526"/>
                  </a:lnTo>
                  <a:lnTo>
                    <a:pt x="53123" y="250747"/>
                  </a:lnTo>
                  <a:lnTo>
                    <a:pt x="44069" y="292877"/>
                  </a:lnTo>
                  <a:lnTo>
                    <a:pt x="123825" y="303799"/>
                  </a:lnTo>
                  <a:lnTo>
                    <a:pt x="125229" y="295439"/>
                  </a:lnTo>
                  <a:lnTo>
                    <a:pt x="127158" y="287877"/>
                  </a:lnTo>
                  <a:lnTo>
                    <a:pt x="149351" y="256555"/>
                  </a:lnTo>
                  <a:lnTo>
                    <a:pt x="177419" y="240299"/>
                  </a:lnTo>
                  <a:lnTo>
                    <a:pt x="188801" y="234279"/>
                  </a:lnTo>
                  <a:lnTo>
                    <a:pt x="224067" y="209811"/>
                  </a:lnTo>
                  <a:lnTo>
                    <a:pt x="247360" y="177145"/>
                  </a:lnTo>
                  <a:lnTo>
                    <a:pt x="257921" y="125198"/>
                  </a:lnTo>
                  <a:lnTo>
                    <a:pt x="257111" y="108315"/>
                  </a:lnTo>
                  <a:lnTo>
                    <a:pt x="254111" y="92241"/>
                  </a:lnTo>
                  <a:lnTo>
                    <a:pt x="251862" y="85629"/>
                  </a:lnTo>
                  <a:close/>
                </a:path>
                <a:path w="258445" h="447040">
                  <a:moveTo>
                    <a:pt x="95138" y="0"/>
                  </a:moveTo>
                  <a:lnTo>
                    <a:pt x="44291" y="7679"/>
                  </a:lnTo>
                  <a:lnTo>
                    <a:pt x="0" y="25288"/>
                  </a:lnTo>
                  <a:lnTo>
                    <a:pt x="5588" y="101742"/>
                  </a:lnTo>
                  <a:lnTo>
                    <a:pt x="17970" y="97311"/>
                  </a:lnTo>
                  <a:lnTo>
                    <a:pt x="30352" y="93535"/>
                  </a:lnTo>
                  <a:lnTo>
                    <a:pt x="42735" y="90402"/>
                  </a:lnTo>
                  <a:lnTo>
                    <a:pt x="55118" y="87899"/>
                  </a:lnTo>
                  <a:lnTo>
                    <a:pt x="67647" y="86282"/>
                  </a:lnTo>
                  <a:lnTo>
                    <a:pt x="80295" y="85629"/>
                  </a:lnTo>
                  <a:lnTo>
                    <a:pt x="251862" y="85629"/>
                  </a:lnTo>
                  <a:lnTo>
                    <a:pt x="248920" y="76977"/>
                  </a:lnTo>
                  <a:lnTo>
                    <a:pt x="220523" y="38187"/>
                  </a:lnTo>
                  <a:lnTo>
                    <a:pt x="173323" y="11715"/>
                  </a:lnTo>
                  <a:lnTo>
                    <a:pt x="132461" y="2174"/>
                  </a:lnTo>
                  <a:lnTo>
                    <a:pt x="113460" y="343"/>
                  </a:lnTo>
                  <a:lnTo>
                    <a:pt x="95138" y="0"/>
                  </a:lnTo>
                  <a:close/>
                </a:path>
                <a:path w="258445" h="447040">
                  <a:moveTo>
                    <a:pt x="66323" y="334988"/>
                  </a:moveTo>
                  <a:lnTo>
                    <a:pt x="28481" y="352563"/>
                  </a:lnTo>
                  <a:lnTo>
                    <a:pt x="15003" y="395321"/>
                  </a:lnTo>
                  <a:lnTo>
                    <a:pt x="16367" y="406431"/>
                  </a:lnTo>
                  <a:lnTo>
                    <a:pt x="41243" y="439356"/>
                  </a:lnTo>
                  <a:lnTo>
                    <a:pt x="75265" y="446857"/>
                  </a:lnTo>
                  <a:lnTo>
                    <a:pt x="86375" y="445500"/>
                  </a:lnTo>
                  <a:lnTo>
                    <a:pt x="119364" y="420560"/>
                  </a:lnTo>
                  <a:lnTo>
                    <a:pt x="126908" y="386379"/>
                  </a:lnTo>
                  <a:lnTo>
                    <a:pt x="125507" y="375411"/>
                  </a:lnTo>
                  <a:lnTo>
                    <a:pt x="100504" y="342534"/>
                  </a:lnTo>
                  <a:lnTo>
                    <a:pt x="66323" y="334988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2606801" y="3601973"/>
            <a:ext cx="2613660" cy="410209"/>
          </a:xfrm>
          <a:custGeom>
            <a:avLst/>
            <a:gdLst/>
            <a:ahLst/>
            <a:cxnLst/>
            <a:rect l="l" t="t" r="r" b="b"/>
            <a:pathLst>
              <a:path w="2613660" h="410210">
                <a:moveTo>
                  <a:pt x="0" y="409956"/>
                </a:moveTo>
                <a:lnTo>
                  <a:pt x="2613660" y="409956"/>
                </a:lnTo>
                <a:lnTo>
                  <a:pt x="2613660" y="0"/>
                </a:lnTo>
                <a:lnTo>
                  <a:pt x="0" y="0"/>
                </a:lnTo>
                <a:lnTo>
                  <a:pt x="0" y="409956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7153656" y="2770632"/>
            <a:ext cx="693420" cy="853440"/>
            <a:chOff x="7153656" y="2770632"/>
            <a:chExt cx="693420" cy="853440"/>
          </a:xfrm>
        </p:grpSpPr>
        <p:sp>
          <p:nvSpPr>
            <p:cNvPr id="25" name="object 25"/>
            <p:cNvSpPr/>
            <p:nvPr/>
          </p:nvSpPr>
          <p:spPr>
            <a:xfrm>
              <a:off x="7153656" y="2770632"/>
              <a:ext cx="693420" cy="85344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180694" y="2796425"/>
              <a:ext cx="586574" cy="74687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413004" y="1022603"/>
            <a:ext cx="2087880" cy="2816860"/>
            <a:chOff x="413004" y="1022603"/>
            <a:chExt cx="2087880" cy="2816860"/>
          </a:xfrm>
        </p:grpSpPr>
        <p:sp>
          <p:nvSpPr>
            <p:cNvPr id="28" name="object 28"/>
            <p:cNvSpPr/>
            <p:nvPr/>
          </p:nvSpPr>
          <p:spPr>
            <a:xfrm>
              <a:off x="413004" y="1022603"/>
              <a:ext cx="605027" cy="58369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61746" y="1070609"/>
              <a:ext cx="448309" cy="426720"/>
            </a:xfrm>
            <a:custGeom>
              <a:avLst/>
              <a:gdLst/>
              <a:ahLst/>
              <a:cxnLst/>
              <a:rect l="l" t="t" r="r" b="b"/>
              <a:pathLst>
                <a:path w="448309" h="426719">
                  <a:moveTo>
                    <a:pt x="299377" y="0"/>
                  </a:moveTo>
                  <a:lnTo>
                    <a:pt x="149694" y="0"/>
                  </a:lnTo>
                  <a:lnTo>
                    <a:pt x="167563" y="132841"/>
                  </a:lnTo>
                  <a:lnTo>
                    <a:pt x="45796" y="74802"/>
                  </a:lnTo>
                  <a:lnTo>
                    <a:pt x="0" y="217804"/>
                  </a:lnTo>
                  <a:lnTo>
                    <a:pt x="131813" y="242315"/>
                  </a:lnTo>
                  <a:lnTo>
                    <a:pt x="40220" y="338454"/>
                  </a:lnTo>
                  <a:lnTo>
                    <a:pt x="160858" y="426719"/>
                  </a:lnTo>
                  <a:lnTo>
                    <a:pt x="224536" y="310514"/>
                  </a:lnTo>
                  <a:lnTo>
                    <a:pt x="287096" y="426719"/>
                  </a:lnTo>
                  <a:lnTo>
                    <a:pt x="408851" y="338454"/>
                  </a:lnTo>
                  <a:lnTo>
                    <a:pt x="317258" y="242315"/>
                  </a:lnTo>
                  <a:lnTo>
                    <a:pt x="447954" y="217804"/>
                  </a:lnTo>
                  <a:lnTo>
                    <a:pt x="402158" y="74802"/>
                  </a:lnTo>
                  <a:lnTo>
                    <a:pt x="281508" y="132841"/>
                  </a:lnTo>
                  <a:lnTo>
                    <a:pt x="29937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61746" y="1070609"/>
              <a:ext cx="448309" cy="426720"/>
            </a:xfrm>
            <a:custGeom>
              <a:avLst/>
              <a:gdLst/>
              <a:ahLst/>
              <a:cxnLst/>
              <a:rect l="l" t="t" r="r" b="b"/>
              <a:pathLst>
                <a:path w="448309" h="426719">
                  <a:moveTo>
                    <a:pt x="149694" y="0"/>
                  </a:moveTo>
                  <a:lnTo>
                    <a:pt x="299377" y="0"/>
                  </a:lnTo>
                  <a:lnTo>
                    <a:pt x="281508" y="132841"/>
                  </a:lnTo>
                  <a:lnTo>
                    <a:pt x="402158" y="74802"/>
                  </a:lnTo>
                  <a:lnTo>
                    <a:pt x="447954" y="217804"/>
                  </a:lnTo>
                  <a:lnTo>
                    <a:pt x="317258" y="242315"/>
                  </a:lnTo>
                  <a:lnTo>
                    <a:pt x="408851" y="338454"/>
                  </a:lnTo>
                  <a:lnTo>
                    <a:pt x="287096" y="426719"/>
                  </a:lnTo>
                  <a:lnTo>
                    <a:pt x="224536" y="310514"/>
                  </a:lnTo>
                  <a:lnTo>
                    <a:pt x="160858" y="426719"/>
                  </a:lnTo>
                  <a:lnTo>
                    <a:pt x="40220" y="338454"/>
                  </a:lnTo>
                  <a:lnTo>
                    <a:pt x="131813" y="242315"/>
                  </a:lnTo>
                  <a:lnTo>
                    <a:pt x="0" y="217804"/>
                  </a:lnTo>
                  <a:lnTo>
                    <a:pt x="45796" y="74802"/>
                  </a:lnTo>
                  <a:lnTo>
                    <a:pt x="167563" y="132841"/>
                  </a:lnTo>
                  <a:lnTo>
                    <a:pt x="149694" y="0"/>
                  </a:lnTo>
                  <a:close/>
                </a:path>
              </a:pathLst>
            </a:custGeom>
            <a:ln w="38099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29995" y="3337559"/>
              <a:ext cx="380999" cy="50139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6691" y="3364483"/>
              <a:ext cx="273438" cy="39353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86256" y="3276599"/>
              <a:ext cx="678180" cy="55016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11859" y="3303051"/>
              <a:ext cx="572465" cy="44332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128265" y="2532125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831" y="0"/>
                  </a:move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6424" y="227636"/>
                  </a:lnTo>
                  <a:lnTo>
                    <a:pt x="24553" y="270594"/>
                  </a:lnTo>
                  <a:lnTo>
                    <a:pt x="52673" y="306990"/>
                  </a:lnTo>
                  <a:lnTo>
                    <a:pt x="89069" y="335110"/>
                  </a:lnTo>
                  <a:lnTo>
                    <a:pt x="132027" y="353239"/>
                  </a:lnTo>
                  <a:lnTo>
                    <a:pt x="179831" y="359663"/>
                  </a:lnTo>
                  <a:lnTo>
                    <a:pt x="227636" y="353239"/>
                  </a:lnTo>
                  <a:lnTo>
                    <a:pt x="270594" y="335110"/>
                  </a:lnTo>
                  <a:lnTo>
                    <a:pt x="306990" y="306990"/>
                  </a:lnTo>
                  <a:lnTo>
                    <a:pt x="335110" y="270594"/>
                  </a:lnTo>
                  <a:lnTo>
                    <a:pt x="353239" y="227636"/>
                  </a:lnTo>
                  <a:lnTo>
                    <a:pt x="359663" y="179831"/>
                  </a:lnTo>
                  <a:lnTo>
                    <a:pt x="353239" y="132027"/>
                  </a:lnTo>
                  <a:lnTo>
                    <a:pt x="335110" y="89069"/>
                  </a:lnTo>
                  <a:lnTo>
                    <a:pt x="306990" y="52673"/>
                  </a:lnTo>
                  <a:lnTo>
                    <a:pt x="270594" y="24553"/>
                  </a:lnTo>
                  <a:lnTo>
                    <a:pt x="227636" y="6424"/>
                  </a:lnTo>
                  <a:lnTo>
                    <a:pt x="17983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28265" y="2532125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1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3" y="179831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1" y="359663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1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716" y="964691"/>
            <a:ext cx="9130665" cy="4061460"/>
            <a:chOff x="13716" y="964691"/>
            <a:chExt cx="9130665" cy="4061460"/>
          </a:xfrm>
        </p:grpSpPr>
        <p:sp>
          <p:nvSpPr>
            <p:cNvPr id="3" name="object 3"/>
            <p:cNvSpPr/>
            <p:nvPr/>
          </p:nvSpPr>
          <p:spPr>
            <a:xfrm>
              <a:off x="257556" y="1037843"/>
              <a:ext cx="8644255" cy="1841500"/>
            </a:xfrm>
            <a:custGeom>
              <a:avLst/>
              <a:gdLst/>
              <a:ahLst/>
              <a:cxnLst/>
              <a:rect l="l" t="t" r="r" b="b"/>
              <a:pathLst>
                <a:path w="8644255" h="1841500">
                  <a:moveTo>
                    <a:pt x="8644128" y="0"/>
                  </a:moveTo>
                  <a:lnTo>
                    <a:pt x="0" y="0"/>
                  </a:lnTo>
                  <a:lnTo>
                    <a:pt x="0" y="1840991"/>
                  </a:lnTo>
                  <a:lnTo>
                    <a:pt x="8644128" y="1840991"/>
                  </a:lnTo>
                  <a:lnTo>
                    <a:pt x="8644128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47543" y="1342643"/>
              <a:ext cx="6696456" cy="11262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02408" y="1397508"/>
              <a:ext cx="6539483" cy="9616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87930" y="1383029"/>
              <a:ext cx="6568440" cy="990600"/>
            </a:xfrm>
            <a:custGeom>
              <a:avLst/>
              <a:gdLst/>
              <a:ahLst/>
              <a:cxnLst/>
              <a:rect l="l" t="t" r="r" b="b"/>
              <a:pathLst>
                <a:path w="6568440" h="990600">
                  <a:moveTo>
                    <a:pt x="0" y="990600"/>
                  </a:moveTo>
                  <a:lnTo>
                    <a:pt x="6568440" y="990600"/>
                  </a:lnTo>
                  <a:lnTo>
                    <a:pt x="6568440" y="0"/>
                  </a:lnTo>
                  <a:lnTo>
                    <a:pt x="0" y="0"/>
                  </a:lnTo>
                  <a:lnTo>
                    <a:pt x="0" y="990600"/>
                  </a:lnTo>
                  <a:close/>
                </a:path>
              </a:pathLst>
            </a:custGeom>
            <a:ln w="2895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716" y="1245107"/>
              <a:ext cx="1472184" cy="12283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624" y="1271015"/>
              <a:ext cx="1365504" cy="112166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0728" y="1476755"/>
              <a:ext cx="248412" cy="2651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6635" y="1502663"/>
              <a:ext cx="141732" cy="1584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02564" y="1652015"/>
              <a:ext cx="248411" cy="2651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28471" y="1677923"/>
              <a:ext cx="141731" cy="1584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63384" y="964691"/>
              <a:ext cx="1648968" cy="12039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18247" y="1019555"/>
              <a:ext cx="1484376" cy="103936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303770" y="1005077"/>
              <a:ext cx="1513840" cy="1068705"/>
            </a:xfrm>
            <a:custGeom>
              <a:avLst/>
              <a:gdLst/>
              <a:ahLst/>
              <a:cxnLst/>
              <a:rect l="l" t="t" r="r" b="b"/>
              <a:pathLst>
                <a:path w="1513840" h="1068705">
                  <a:moveTo>
                    <a:pt x="0" y="1068324"/>
                  </a:moveTo>
                  <a:lnTo>
                    <a:pt x="1513331" y="1068324"/>
                  </a:lnTo>
                  <a:lnTo>
                    <a:pt x="1513331" y="0"/>
                  </a:lnTo>
                  <a:lnTo>
                    <a:pt x="0" y="0"/>
                  </a:lnTo>
                  <a:lnTo>
                    <a:pt x="0" y="1068324"/>
                  </a:lnTo>
                  <a:close/>
                </a:path>
              </a:pathLst>
            </a:custGeom>
            <a:ln w="2895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669785" y="1368551"/>
              <a:ext cx="876935" cy="603250"/>
            </a:xfrm>
            <a:custGeom>
              <a:avLst/>
              <a:gdLst/>
              <a:ahLst/>
              <a:cxnLst/>
              <a:rect l="l" t="t" r="r" b="b"/>
              <a:pathLst>
                <a:path w="876934" h="603250">
                  <a:moveTo>
                    <a:pt x="691388" y="0"/>
                  </a:moveTo>
                  <a:lnTo>
                    <a:pt x="735965" y="78232"/>
                  </a:lnTo>
                  <a:lnTo>
                    <a:pt x="712129" y="97589"/>
                  </a:lnTo>
                  <a:lnTo>
                    <a:pt x="679865" y="121760"/>
                  </a:lnTo>
                  <a:lnTo>
                    <a:pt x="640376" y="150056"/>
                  </a:lnTo>
                  <a:lnTo>
                    <a:pt x="594867" y="181791"/>
                  </a:lnTo>
                  <a:lnTo>
                    <a:pt x="544542" y="216276"/>
                  </a:lnTo>
                  <a:lnTo>
                    <a:pt x="490605" y="252824"/>
                  </a:lnTo>
                  <a:lnTo>
                    <a:pt x="319166" y="367966"/>
                  </a:lnTo>
                  <a:lnTo>
                    <a:pt x="208893" y="442434"/>
                  </a:lnTo>
                  <a:lnTo>
                    <a:pt x="158575" y="476917"/>
                  </a:lnTo>
                  <a:lnTo>
                    <a:pt x="113076" y="508650"/>
                  </a:lnTo>
                  <a:lnTo>
                    <a:pt x="73599" y="536943"/>
                  </a:lnTo>
                  <a:lnTo>
                    <a:pt x="41348" y="561111"/>
                  </a:lnTo>
                  <a:lnTo>
                    <a:pt x="3344" y="594317"/>
                  </a:lnTo>
                  <a:lnTo>
                    <a:pt x="0" y="601980"/>
                  </a:lnTo>
                  <a:lnTo>
                    <a:pt x="8297" y="602996"/>
                  </a:lnTo>
                  <a:lnTo>
                    <a:pt x="56206" y="587156"/>
                  </a:lnTo>
                  <a:lnTo>
                    <a:pt x="93409" y="571674"/>
                  </a:lnTo>
                  <a:lnTo>
                    <a:pt x="137838" y="552068"/>
                  </a:lnTo>
                  <a:lnTo>
                    <a:pt x="188289" y="529025"/>
                  </a:lnTo>
                  <a:lnTo>
                    <a:pt x="243557" y="503233"/>
                  </a:lnTo>
                  <a:lnTo>
                    <a:pt x="302438" y="475379"/>
                  </a:lnTo>
                  <a:lnTo>
                    <a:pt x="488715" y="386321"/>
                  </a:lnTo>
                  <a:lnTo>
                    <a:pt x="608883" y="329245"/>
                  </a:lnTo>
                  <a:lnTo>
                    <a:pt x="664150" y="303458"/>
                  </a:lnTo>
                  <a:lnTo>
                    <a:pt x="714598" y="280423"/>
                  </a:lnTo>
                  <a:lnTo>
                    <a:pt x="759024" y="260825"/>
                  </a:lnTo>
                  <a:lnTo>
                    <a:pt x="796223" y="245354"/>
                  </a:lnTo>
                  <a:lnTo>
                    <a:pt x="824992" y="234696"/>
                  </a:lnTo>
                  <a:lnTo>
                    <a:pt x="869569" y="312800"/>
                  </a:lnTo>
                  <a:lnTo>
                    <a:pt x="876935" y="101473"/>
                  </a:lnTo>
                  <a:lnTo>
                    <a:pt x="691388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455151" y="4515610"/>
              <a:ext cx="509016" cy="51054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7368" y="3035808"/>
              <a:ext cx="8686800" cy="1480185"/>
            </a:xfrm>
            <a:custGeom>
              <a:avLst/>
              <a:gdLst/>
              <a:ahLst/>
              <a:cxnLst/>
              <a:rect l="l" t="t" r="r" b="b"/>
              <a:pathLst>
                <a:path w="8686800" h="1480185">
                  <a:moveTo>
                    <a:pt x="8686800" y="0"/>
                  </a:moveTo>
                  <a:lnTo>
                    <a:pt x="0" y="0"/>
                  </a:lnTo>
                  <a:lnTo>
                    <a:pt x="0" y="1479803"/>
                  </a:lnTo>
                  <a:lnTo>
                    <a:pt x="8686800" y="1479803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C6D1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83280" y="3364991"/>
              <a:ext cx="760476" cy="7620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409187" y="3390899"/>
              <a:ext cx="653796" cy="6553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8318" y="296341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832" y="0"/>
                  </a:move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6424" y="227636"/>
                  </a:lnTo>
                  <a:lnTo>
                    <a:pt x="24553" y="270594"/>
                  </a:lnTo>
                  <a:lnTo>
                    <a:pt x="52673" y="306990"/>
                  </a:lnTo>
                  <a:lnTo>
                    <a:pt x="89069" y="335110"/>
                  </a:lnTo>
                  <a:lnTo>
                    <a:pt x="132027" y="353239"/>
                  </a:lnTo>
                  <a:lnTo>
                    <a:pt x="179832" y="359663"/>
                  </a:lnTo>
                  <a:lnTo>
                    <a:pt x="227636" y="353239"/>
                  </a:lnTo>
                  <a:lnTo>
                    <a:pt x="270594" y="335110"/>
                  </a:lnTo>
                  <a:lnTo>
                    <a:pt x="306990" y="306990"/>
                  </a:lnTo>
                  <a:lnTo>
                    <a:pt x="335110" y="270594"/>
                  </a:lnTo>
                  <a:lnTo>
                    <a:pt x="353239" y="227636"/>
                  </a:lnTo>
                  <a:lnTo>
                    <a:pt x="359663" y="179831"/>
                  </a:lnTo>
                  <a:lnTo>
                    <a:pt x="353239" y="132027"/>
                  </a:lnTo>
                  <a:lnTo>
                    <a:pt x="335110" y="89069"/>
                  </a:lnTo>
                  <a:lnTo>
                    <a:pt x="306990" y="52673"/>
                  </a:lnTo>
                  <a:lnTo>
                    <a:pt x="270594" y="24553"/>
                  </a:lnTo>
                  <a:lnTo>
                    <a:pt x="227636" y="642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8318" y="296341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2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3" y="179831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2" y="359663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1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59936" y="3080003"/>
              <a:ext cx="4951475" cy="117500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14800" y="3134868"/>
              <a:ext cx="4786884" cy="101041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100321" y="3120390"/>
              <a:ext cx="4815840" cy="1039494"/>
            </a:xfrm>
            <a:custGeom>
              <a:avLst/>
              <a:gdLst/>
              <a:ahLst/>
              <a:cxnLst/>
              <a:rect l="l" t="t" r="r" b="b"/>
              <a:pathLst>
                <a:path w="4815840" h="1039495">
                  <a:moveTo>
                    <a:pt x="0" y="1039368"/>
                  </a:moveTo>
                  <a:lnTo>
                    <a:pt x="4815839" y="1039368"/>
                  </a:lnTo>
                  <a:lnTo>
                    <a:pt x="4815839" y="0"/>
                  </a:lnTo>
                  <a:lnTo>
                    <a:pt x="0" y="0"/>
                  </a:lnTo>
                  <a:lnTo>
                    <a:pt x="0" y="1039368"/>
                  </a:lnTo>
                  <a:close/>
                </a:path>
              </a:pathLst>
            </a:custGeom>
            <a:ln w="2895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88491" y="2388108"/>
              <a:ext cx="4297680" cy="669036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43355" y="2442972"/>
              <a:ext cx="4133088" cy="50444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28877" y="2428494"/>
              <a:ext cx="4162425" cy="533400"/>
            </a:xfrm>
            <a:custGeom>
              <a:avLst/>
              <a:gdLst/>
              <a:ahLst/>
              <a:cxnLst/>
              <a:rect l="l" t="t" r="r" b="b"/>
              <a:pathLst>
                <a:path w="4162425" h="533400">
                  <a:moveTo>
                    <a:pt x="0" y="533400"/>
                  </a:moveTo>
                  <a:lnTo>
                    <a:pt x="4162044" y="533400"/>
                  </a:lnTo>
                  <a:lnTo>
                    <a:pt x="4162044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2895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12819" y="1850136"/>
              <a:ext cx="821690" cy="268605"/>
            </a:xfrm>
            <a:custGeom>
              <a:avLst/>
              <a:gdLst/>
              <a:ahLst/>
              <a:cxnLst/>
              <a:rect l="l" t="t" r="r" b="b"/>
              <a:pathLst>
                <a:path w="821689" h="268605">
                  <a:moveTo>
                    <a:pt x="731138" y="0"/>
                  </a:moveTo>
                  <a:lnTo>
                    <a:pt x="731138" y="67056"/>
                  </a:lnTo>
                  <a:lnTo>
                    <a:pt x="700604" y="71559"/>
                  </a:lnTo>
                  <a:lnTo>
                    <a:pt x="659019" y="76078"/>
                  </a:lnTo>
                  <a:lnTo>
                    <a:pt x="608332" y="80608"/>
                  </a:lnTo>
                  <a:lnTo>
                    <a:pt x="550493" y="85148"/>
                  </a:lnTo>
                  <a:lnTo>
                    <a:pt x="487454" y="89694"/>
                  </a:lnTo>
                  <a:lnTo>
                    <a:pt x="222284" y="107902"/>
                  </a:lnTo>
                  <a:lnTo>
                    <a:pt x="162489" y="112446"/>
                  </a:lnTo>
                  <a:lnTo>
                    <a:pt x="109193" y="116983"/>
                  </a:lnTo>
                  <a:lnTo>
                    <a:pt x="64346" y="121509"/>
                  </a:lnTo>
                  <a:lnTo>
                    <a:pt x="7799" y="130520"/>
                  </a:lnTo>
                  <a:lnTo>
                    <a:pt x="0" y="135000"/>
                  </a:lnTo>
                  <a:lnTo>
                    <a:pt x="7799" y="139461"/>
                  </a:lnTo>
                  <a:lnTo>
                    <a:pt x="64346" y="148331"/>
                  </a:lnTo>
                  <a:lnTo>
                    <a:pt x="109193" y="152746"/>
                  </a:lnTo>
                  <a:lnTo>
                    <a:pt x="162489" y="157150"/>
                  </a:lnTo>
                  <a:lnTo>
                    <a:pt x="222284" y="161547"/>
                  </a:lnTo>
                  <a:lnTo>
                    <a:pt x="286628" y="165937"/>
                  </a:lnTo>
                  <a:lnTo>
                    <a:pt x="421163" y="174713"/>
                  </a:lnTo>
                  <a:lnTo>
                    <a:pt x="550493" y="183496"/>
                  </a:lnTo>
                  <a:lnTo>
                    <a:pt x="608332" y="187898"/>
                  </a:lnTo>
                  <a:lnTo>
                    <a:pt x="659019" y="192308"/>
                  </a:lnTo>
                  <a:lnTo>
                    <a:pt x="700604" y="196731"/>
                  </a:lnTo>
                  <a:lnTo>
                    <a:pt x="731138" y="201168"/>
                  </a:lnTo>
                  <a:lnTo>
                    <a:pt x="731138" y="268224"/>
                  </a:lnTo>
                  <a:lnTo>
                    <a:pt x="821435" y="134112"/>
                  </a:lnTo>
                  <a:lnTo>
                    <a:pt x="731138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690473" y="366140"/>
            <a:ext cx="2501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0" dirty="0">
                <a:solidFill>
                  <a:srgbClr val="FFC000"/>
                </a:solidFill>
                <a:latin typeface="Lucida Sans"/>
                <a:cs typeface="Lucida Sans"/>
              </a:rPr>
              <a:t>petición </a:t>
            </a:r>
            <a:r>
              <a:rPr spc="105" dirty="0"/>
              <a:t>de</a:t>
            </a:r>
            <a:r>
              <a:rPr spc="-215" dirty="0"/>
              <a:t> </a:t>
            </a:r>
            <a:r>
              <a:rPr spc="85" dirty="0"/>
              <a:t>bolsas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91439" y="1023976"/>
            <a:ext cx="8286750" cy="34328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700"/>
              </a:spcBef>
            </a:pP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Selecciona el </a:t>
            </a:r>
            <a:r>
              <a:rPr sz="1400" b="1" spc="-55" dirty="0">
                <a:solidFill>
                  <a:srgbClr val="002355"/>
                </a:solidFill>
                <a:latin typeface="Lucida Sans"/>
                <a:cs typeface="Lucida Sans"/>
              </a:rPr>
              <a:t>ámbito </a:t>
            </a:r>
            <a:r>
              <a:rPr sz="1400" b="1" spc="-40" dirty="0">
                <a:solidFill>
                  <a:srgbClr val="002355"/>
                </a:solidFill>
                <a:latin typeface="Lucida Sans"/>
                <a:cs typeface="Lucida Sans"/>
              </a:rPr>
              <a:t>territorial:</a:t>
            </a:r>
            <a:r>
              <a:rPr sz="1400" b="1" spc="20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0" dirty="0">
                <a:solidFill>
                  <a:srgbClr val="002355"/>
                </a:solidFill>
                <a:latin typeface="Lucida Sans"/>
                <a:cs typeface="Lucida Sans"/>
              </a:rPr>
              <a:t>Provincia </a:t>
            </a:r>
            <a:r>
              <a:rPr sz="1400" b="1" spc="-135" dirty="0">
                <a:solidFill>
                  <a:srgbClr val="002355"/>
                </a:solidFill>
                <a:latin typeface="Lucida Sans"/>
                <a:cs typeface="Lucida Sans"/>
              </a:rPr>
              <a:t>/ </a:t>
            </a:r>
            <a:r>
              <a:rPr sz="1400" b="1" spc="-55" dirty="0">
                <a:solidFill>
                  <a:srgbClr val="002355"/>
                </a:solidFill>
                <a:latin typeface="Lucida Sans"/>
                <a:cs typeface="Lucida Sans"/>
              </a:rPr>
              <a:t>Ámbito </a:t>
            </a:r>
            <a:r>
              <a:rPr sz="1400" b="1" spc="-135" dirty="0">
                <a:solidFill>
                  <a:srgbClr val="002355"/>
                </a:solidFill>
                <a:latin typeface="Lucida Sans"/>
                <a:cs typeface="Lucida Sans"/>
              </a:rPr>
              <a:t>/ </a:t>
            </a: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Bolsa</a:t>
            </a:r>
            <a:endParaRPr sz="1400">
              <a:latin typeface="Lucida Sans"/>
              <a:cs typeface="Lucida Sans"/>
            </a:endParaRPr>
          </a:p>
          <a:p>
            <a:pPr marL="652780" marR="6713220" indent="383540" algn="r">
              <a:lnSpc>
                <a:spcPct val="100000"/>
              </a:lnSpc>
              <a:spcBef>
                <a:spcPts val="600"/>
              </a:spcBef>
            </a:pPr>
            <a:r>
              <a:rPr sz="1400" spc="-5" dirty="0">
                <a:solidFill>
                  <a:srgbClr val="404545"/>
                </a:solidFill>
                <a:latin typeface="Calibri"/>
                <a:cs typeface="Calibri"/>
              </a:rPr>
              <a:t>M</a:t>
            </a:r>
            <a:r>
              <a:rPr sz="1400" spc="-15" dirty="0">
                <a:solidFill>
                  <a:srgbClr val="404545"/>
                </a:solidFill>
                <a:latin typeface="Calibri"/>
                <a:cs typeface="Calibri"/>
              </a:rPr>
              <a:t>i</a:t>
            </a:r>
            <a:r>
              <a:rPr sz="1400" spc="70" dirty="0">
                <a:solidFill>
                  <a:srgbClr val="404545"/>
                </a:solidFill>
                <a:latin typeface="Calibri"/>
                <a:cs typeface="Calibri"/>
              </a:rPr>
              <a:t>s</a:t>
            </a:r>
            <a:r>
              <a:rPr sz="1400" spc="110" dirty="0">
                <a:solidFill>
                  <a:srgbClr val="404545"/>
                </a:solidFill>
                <a:latin typeface="Calibri"/>
                <a:cs typeface="Calibri"/>
              </a:rPr>
              <a:t>m</a:t>
            </a:r>
            <a:r>
              <a:rPr sz="1400" spc="25" dirty="0">
                <a:solidFill>
                  <a:srgbClr val="404545"/>
                </a:solidFill>
                <a:latin typeface="Calibri"/>
                <a:cs typeface="Calibri"/>
              </a:rPr>
              <a:t>o  </a:t>
            </a:r>
            <a:r>
              <a:rPr sz="1400" spc="50" dirty="0">
                <a:solidFill>
                  <a:srgbClr val="404545"/>
                </a:solidFill>
                <a:latin typeface="Calibri"/>
                <a:cs typeface="Calibri"/>
              </a:rPr>
              <a:t>proc</a:t>
            </a:r>
            <a:r>
              <a:rPr sz="1400" spc="45" dirty="0">
                <a:solidFill>
                  <a:srgbClr val="404545"/>
                </a:solidFill>
                <a:latin typeface="Calibri"/>
                <a:cs typeface="Calibri"/>
              </a:rPr>
              <a:t>e</a:t>
            </a:r>
            <a:r>
              <a:rPr sz="1400" spc="70" dirty="0">
                <a:solidFill>
                  <a:srgbClr val="404545"/>
                </a:solidFill>
                <a:latin typeface="Calibri"/>
                <a:cs typeface="Calibri"/>
              </a:rPr>
              <a:t>s</a:t>
            </a:r>
            <a:r>
              <a:rPr sz="1400" spc="25" dirty="0">
                <a:solidFill>
                  <a:srgbClr val="404545"/>
                </a:solidFill>
                <a:latin typeface="Calibri"/>
                <a:cs typeface="Calibri"/>
              </a:rPr>
              <a:t>o  </a:t>
            </a:r>
            <a:r>
              <a:rPr sz="1400" spc="45" dirty="0">
                <a:solidFill>
                  <a:srgbClr val="404545"/>
                </a:solidFill>
                <a:latin typeface="Calibri"/>
                <a:cs typeface="Calibri"/>
              </a:rPr>
              <a:t>para</a:t>
            </a:r>
            <a:r>
              <a:rPr sz="1400" spc="-6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404545"/>
                </a:solidFill>
                <a:latin typeface="Calibri"/>
                <a:cs typeface="Calibri"/>
              </a:rPr>
              <a:t>las</a:t>
            </a:r>
            <a:r>
              <a:rPr sz="1400" spc="-4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600" b="1" spc="-100" dirty="0">
                <a:solidFill>
                  <a:srgbClr val="003C5C"/>
                </a:solidFill>
                <a:latin typeface="Lucida Sans"/>
                <a:cs typeface="Lucida Sans"/>
              </a:rPr>
              <a:t>2 </a:t>
            </a:r>
            <a:r>
              <a:rPr sz="1600" b="1" spc="-50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600" spc="45" dirty="0">
                <a:solidFill>
                  <a:srgbClr val="003C5C"/>
                </a:solidFill>
                <a:latin typeface="Calibri"/>
                <a:cs typeface="Calibri"/>
              </a:rPr>
              <a:t>peticiones</a:t>
            </a:r>
            <a:endParaRPr sz="1600">
              <a:latin typeface="Calibri"/>
              <a:cs typeface="Calibri"/>
            </a:endParaRPr>
          </a:p>
          <a:p>
            <a:pPr marL="4981575" marR="447675">
              <a:lnSpc>
                <a:spcPct val="100000"/>
              </a:lnSpc>
              <a:spcBef>
                <a:spcPts val="1130"/>
              </a:spcBef>
            </a:pPr>
            <a:r>
              <a:rPr sz="1200" spc="-35" dirty="0">
                <a:solidFill>
                  <a:srgbClr val="003C5C"/>
                </a:solidFill>
                <a:latin typeface="Arial"/>
                <a:cs typeface="Arial"/>
              </a:rPr>
              <a:t>La</a:t>
            </a:r>
            <a:r>
              <a:rPr sz="1200" spc="-7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3C5C"/>
                </a:solidFill>
                <a:latin typeface="Arial"/>
                <a:cs typeface="Arial"/>
              </a:rPr>
              <a:t>segunda</a:t>
            </a:r>
            <a:r>
              <a:rPr sz="1200" spc="-10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003C5C"/>
                </a:solidFill>
                <a:latin typeface="Arial"/>
                <a:cs typeface="Arial"/>
              </a:rPr>
              <a:t>petición</a:t>
            </a:r>
            <a:r>
              <a:rPr sz="1200" spc="-9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003C5C"/>
                </a:solidFill>
                <a:latin typeface="Arial"/>
                <a:cs typeface="Arial"/>
              </a:rPr>
              <a:t>debe</a:t>
            </a:r>
            <a:r>
              <a:rPr sz="1200" spc="-10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3C5C"/>
                </a:solidFill>
                <a:latin typeface="Arial"/>
                <a:cs typeface="Arial"/>
              </a:rPr>
              <a:t>ser</a:t>
            </a:r>
            <a:r>
              <a:rPr sz="1200" spc="-9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3C5C"/>
                </a:solidFill>
                <a:latin typeface="Arial"/>
                <a:cs typeface="Arial"/>
              </a:rPr>
              <a:t>en</a:t>
            </a:r>
            <a:r>
              <a:rPr sz="1200" spc="-8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3C5C"/>
                </a:solidFill>
                <a:latin typeface="Arial"/>
                <a:cs typeface="Arial"/>
              </a:rPr>
              <a:t>la</a:t>
            </a:r>
            <a:r>
              <a:rPr sz="1200" spc="-7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003C5C"/>
                </a:solidFill>
                <a:latin typeface="Arial"/>
                <a:cs typeface="Arial"/>
              </a:rPr>
              <a:t>misma  </a:t>
            </a:r>
            <a:r>
              <a:rPr sz="1200" spc="20" dirty="0">
                <a:solidFill>
                  <a:srgbClr val="003C5C"/>
                </a:solidFill>
                <a:latin typeface="Arial"/>
                <a:cs typeface="Arial"/>
              </a:rPr>
              <a:t>provincia </a:t>
            </a:r>
            <a:r>
              <a:rPr sz="1200" spc="25" dirty="0">
                <a:solidFill>
                  <a:srgbClr val="003C5C"/>
                </a:solidFill>
                <a:latin typeface="Arial"/>
                <a:cs typeface="Arial"/>
              </a:rPr>
              <a:t>o</a:t>
            </a:r>
            <a:r>
              <a:rPr sz="1200" spc="-254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3C5C"/>
                </a:solidFill>
                <a:latin typeface="Arial"/>
                <a:cs typeface="Arial"/>
              </a:rPr>
              <a:t>una </a:t>
            </a:r>
            <a:r>
              <a:rPr sz="1200" spc="25" dirty="0">
                <a:solidFill>
                  <a:srgbClr val="003C5C"/>
                </a:solidFill>
                <a:latin typeface="Arial"/>
                <a:cs typeface="Arial"/>
              </a:rPr>
              <a:t>colindante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Arial"/>
              <a:cs typeface="Arial"/>
            </a:endParaRPr>
          </a:p>
          <a:p>
            <a:pPr marL="35560" indent="285750">
              <a:lnSpc>
                <a:spcPct val="100000"/>
              </a:lnSpc>
            </a:pP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Selecciona</a:t>
            </a:r>
            <a:r>
              <a:rPr sz="1400" b="1" spc="-150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002355"/>
                </a:solidFill>
                <a:latin typeface="Lucida Sans"/>
                <a:cs typeface="Lucida Sans"/>
              </a:rPr>
              <a:t>el</a:t>
            </a:r>
            <a:r>
              <a:rPr sz="1400" b="1" spc="-150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002355"/>
                </a:solidFill>
                <a:latin typeface="Lucida Sans"/>
                <a:cs typeface="Lucida Sans"/>
              </a:rPr>
              <a:t>tipo</a:t>
            </a:r>
            <a:r>
              <a:rPr sz="1400" b="1" spc="-135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60" dirty="0">
                <a:solidFill>
                  <a:srgbClr val="002355"/>
                </a:solidFill>
                <a:latin typeface="Lucida Sans"/>
                <a:cs typeface="Lucida Sans"/>
              </a:rPr>
              <a:t>de</a:t>
            </a:r>
            <a:r>
              <a:rPr sz="1400" b="1" spc="-150" dirty="0">
                <a:solidFill>
                  <a:srgbClr val="002355"/>
                </a:solidFill>
                <a:latin typeface="Lucida Sans"/>
                <a:cs typeface="Lucida Sans"/>
              </a:rPr>
              <a:t> </a:t>
            </a:r>
            <a:r>
              <a:rPr sz="1400" b="1" spc="-70" dirty="0">
                <a:solidFill>
                  <a:srgbClr val="002355"/>
                </a:solidFill>
                <a:latin typeface="Lucida Sans"/>
                <a:cs typeface="Lucida Sans"/>
              </a:rPr>
              <a:t>jornada</a:t>
            </a:r>
            <a:endParaRPr sz="1400">
              <a:latin typeface="Lucida Sans"/>
              <a:cs typeface="Lucida Sans"/>
            </a:endParaRPr>
          </a:p>
          <a:p>
            <a:pPr marL="12700" marR="5532755" indent="-2540" algn="ctr">
              <a:lnSpc>
                <a:spcPct val="100000"/>
              </a:lnSpc>
              <a:spcBef>
                <a:spcPts val="1215"/>
              </a:spcBef>
            </a:pP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Podrás</a:t>
            </a:r>
            <a:r>
              <a:rPr sz="14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seleccionar</a:t>
            </a:r>
            <a:r>
              <a:rPr sz="1400" spc="-10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un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404545"/>
                </a:solidFill>
                <a:latin typeface="Arial"/>
                <a:cs typeface="Arial"/>
              </a:rPr>
              <a:t>máximo</a:t>
            </a:r>
            <a:r>
              <a:rPr sz="1400" spc="-114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  </a:t>
            </a:r>
            <a:r>
              <a:rPr sz="1400" spc="15" dirty="0">
                <a:solidFill>
                  <a:srgbClr val="003C5C"/>
                </a:solidFill>
                <a:latin typeface="Arial"/>
                <a:cs typeface="Arial"/>
              </a:rPr>
              <a:t>dos</a:t>
            </a:r>
            <a:r>
              <a:rPr sz="1400" spc="-90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03C5C"/>
                </a:solidFill>
                <a:latin typeface="Arial"/>
                <a:cs typeface="Arial"/>
              </a:rPr>
              <a:t>tipos</a:t>
            </a:r>
            <a:r>
              <a:rPr sz="1400" spc="-95" dirty="0">
                <a:solidFill>
                  <a:srgbClr val="003C5C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jornada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04545"/>
                </a:solidFill>
                <a:latin typeface="Arial"/>
                <a:cs typeface="Arial"/>
              </a:rPr>
              <a:t>dentro</a:t>
            </a:r>
            <a:r>
              <a:rPr sz="14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los  </a:t>
            </a:r>
            <a:r>
              <a:rPr sz="1400" spc="20" dirty="0">
                <a:solidFill>
                  <a:srgbClr val="003C5C"/>
                </a:solidFill>
                <a:latin typeface="Arial"/>
                <a:cs typeface="Arial"/>
              </a:rPr>
              <a:t>disponibles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para</a:t>
            </a:r>
            <a:r>
              <a:rPr sz="1400" spc="-30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cada bolsa.</a:t>
            </a:r>
            <a:endParaRPr sz="1400">
              <a:latin typeface="Arial"/>
              <a:cs typeface="Arial"/>
            </a:endParaRPr>
          </a:p>
          <a:p>
            <a:pPr marL="3622040">
              <a:lnSpc>
                <a:spcPts val="1730"/>
              </a:lnSpc>
            </a:pPr>
            <a:r>
              <a:rPr sz="1450" i="1" spc="-75" dirty="0">
                <a:solidFill>
                  <a:srgbClr val="404545"/>
                </a:solidFill>
                <a:latin typeface="Lucida Sans"/>
                <a:cs typeface="Lucida Sans"/>
              </a:rPr>
              <a:t>Jornada</a:t>
            </a:r>
            <a:r>
              <a:rPr sz="1450" i="1" spc="-160" dirty="0">
                <a:solidFill>
                  <a:srgbClr val="404545"/>
                </a:solidFill>
                <a:latin typeface="Lucida Sans"/>
                <a:cs typeface="Lucida Sans"/>
              </a:rPr>
              <a:t> </a:t>
            </a:r>
            <a:r>
              <a:rPr sz="1450" i="1" spc="-75" dirty="0">
                <a:solidFill>
                  <a:srgbClr val="404545"/>
                </a:solidFill>
                <a:latin typeface="Lucida Sans"/>
                <a:cs typeface="Lucida Sans"/>
              </a:rPr>
              <a:t>Nocturna</a:t>
            </a:r>
            <a:r>
              <a:rPr sz="1450" i="1" spc="-170" dirty="0">
                <a:solidFill>
                  <a:srgbClr val="404545"/>
                </a:solidFill>
                <a:latin typeface="Lucida Sans"/>
                <a:cs typeface="Lucida Sans"/>
              </a:rPr>
              <a:t> </a:t>
            </a:r>
            <a:r>
              <a:rPr sz="1450" i="1" spc="-60" dirty="0">
                <a:solidFill>
                  <a:srgbClr val="404545"/>
                </a:solidFill>
                <a:latin typeface="Lucida Sans"/>
                <a:cs typeface="Lucida Sans"/>
              </a:rPr>
              <a:t>solamente</a:t>
            </a:r>
            <a:r>
              <a:rPr sz="1450" i="1" spc="-170" dirty="0">
                <a:solidFill>
                  <a:srgbClr val="404545"/>
                </a:solidFill>
                <a:latin typeface="Lucida Sans"/>
                <a:cs typeface="Lucida Sans"/>
              </a:rPr>
              <a:t> </a:t>
            </a:r>
            <a:r>
              <a:rPr sz="1450" i="1" spc="-120" dirty="0">
                <a:solidFill>
                  <a:srgbClr val="404545"/>
                </a:solidFill>
                <a:latin typeface="Lucida Sans"/>
                <a:cs typeface="Lucida Sans"/>
              </a:rPr>
              <a:t>para</a:t>
            </a:r>
            <a:r>
              <a:rPr sz="1450" i="1" spc="-165" dirty="0">
                <a:solidFill>
                  <a:srgbClr val="404545"/>
                </a:solidFill>
                <a:latin typeface="Lucida Sans"/>
                <a:cs typeface="Lucida Sans"/>
              </a:rPr>
              <a:t> </a:t>
            </a:r>
            <a:r>
              <a:rPr sz="1450" i="1" spc="-50" dirty="0">
                <a:solidFill>
                  <a:srgbClr val="404545"/>
                </a:solidFill>
                <a:latin typeface="Lucida Sans"/>
                <a:cs typeface="Lucida Sans"/>
              </a:rPr>
              <a:t>los</a:t>
            </a:r>
            <a:r>
              <a:rPr sz="1450" i="1" spc="-150" dirty="0">
                <a:solidFill>
                  <a:srgbClr val="404545"/>
                </a:solidFill>
                <a:latin typeface="Lucida Sans"/>
                <a:cs typeface="Lucida Sans"/>
              </a:rPr>
              <a:t> </a:t>
            </a:r>
            <a:r>
              <a:rPr sz="1450" i="1" spc="-45" dirty="0">
                <a:solidFill>
                  <a:srgbClr val="404545"/>
                </a:solidFill>
                <a:latin typeface="Lucida Sans"/>
                <a:cs typeface="Lucida Sans"/>
              </a:rPr>
              <a:t>puestos</a:t>
            </a:r>
            <a:r>
              <a:rPr sz="1450" i="1" spc="-160" dirty="0">
                <a:solidFill>
                  <a:srgbClr val="404545"/>
                </a:solidFill>
                <a:latin typeface="Lucida Sans"/>
                <a:cs typeface="Lucida Sans"/>
              </a:rPr>
              <a:t> </a:t>
            </a:r>
            <a:r>
              <a:rPr sz="1450" i="1" spc="-25" dirty="0">
                <a:solidFill>
                  <a:srgbClr val="404545"/>
                </a:solidFill>
                <a:latin typeface="Lucida Sans"/>
                <a:cs typeface="Lucida Sans"/>
              </a:rPr>
              <a:t>de</a:t>
            </a:r>
            <a:r>
              <a:rPr sz="1450" i="1" spc="-160" dirty="0">
                <a:solidFill>
                  <a:srgbClr val="404545"/>
                </a:solidFill>
                <a:latin typeface="Lucida Sans"/>
                <a:cs typeface="Lucida Sans"/>
              </a:rPr>
              <a:t> </a:t>
            </a:r>
            <a:r>
              <a:rPr sz="1450" i="1" spc="-30" dirty="0">
                <a:solidFill>
                  <a:srgbClr val="404545"/>
                </a:solidFill>
                <a:latin typeface="Lucida Sans"/>
                <a:cs typeface="Lucida Sans"/>
              </a:rPr>
              <a:t>AGENTE</a:t>
            </a:r>
            <a:endParaRPr sz="1450">
              <a:latin typeface="Lucida Sans"/>
              <a:cs typeface="Lucida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60976" y="196595"/>
            <a:ext cx="4203700" cy="716280"/>
          </a:xfrm>
          <a:prstGeom prst="rect">
            <a:avLst/>
          </a:prstGeom>
          <a:solidFill>
            <a:srgbClr val="FFF7B8"/>
          </a:solidFill>
        </p:spPr>
        <p:txBody>
          <a:bodyPr vert="horz" wrap="square" lIns="0" tIns="139065" rIns="0" bIns="0" rtlCol="0">
            <a:spAutoFit/>
          </a:bodyPr>
          <a:lstStyle/>
          <a:p>
            <a:pPr marL="125730" marR="118745" indent="162560">
              <a:lnSpc>
                <a:spcPct val="100000"/>
              </a:lnSpc>
              <a:spcBef>
                <a:spcPts val="1095"/>
              </a:spcBef>
            </a:pPr>
            <a:r>
              <a:rPr sz="1200" spc="55" dirty="0">
                <a:solidFill>
                  <a:srgbClr val="404545"/>
                </a:solidFill>
                <a:latin typeface="Calibri"/>
                <a:cs typeface="Calibri"/>
              </a:rPr>
              <a:t>Podrás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pedir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hasta </a:t>
            </a:r>
            <a:r>
              <a:rPr sz="1400" spc="65" dirty="0">
                <a:solidFill>
                  <a:srgbClr val="003C5C"/>
                </a:solidFill>
                <a:latin typeface="Calibri"/>
                <a:cs typeface="Calibri"/>
              </a:rPr>
              <a:t>dos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bolsas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distintas </a:t>
            </a:r>
            <a:r>
              <a:rPr sz="1200" spc="25" dirty="0">
                <a:solidFill>
                  <a:srgbClr val="404545"/>
                </a:solidFill>
                <a:latin typeface="Calibri"/>
                <a:cs typeface="Calibri"/>
              </a:rPr>
              <a:t>y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en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cada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una  seleccionar</a:t>
            </a:r>
            <a:r>
              <a:rPr sz="1200" spc="-5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un</a:t>
            </a:r>
            <a:r>
              <a:rPr sz="120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máximo</a:t>
            </a:r>
            <a:r>
              <a:rPr sz="1200" spc="-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de</a:t>
            </a:r>
            <a:r>
              <a:rPr sz="1200" spc="-1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65" dirty="0">
                <a:solidFill>
                  <a:srgbClr val="003C5C"/>
                </a:solidFill>
                <a:latin typeface="Calibri"/>
                <a:cs typeface="Calibri"/>
              </a:rPr>
              <a:t>dos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modalidades</a:t>
            </a:r>
            <a:r>
              <a:rPr sz="1400" spc="-3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60" dirty="0">
                <a:solidFill>
                  <a:srgbClr val="003C5C"/>
                </a:solidFill>
                <a:latin typeface="Calibri"/>
                <a:cs typeface="Calibri"/>
              </a:rPr>
              <a:t>de</a:t>
            </a:r>
            <a:r>
              <a:rPr sz="1400" spc="-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003C5C"/>
                </a:solidFill>
                <a:latin typeface="Calibri"/>
                <a:cs typeface="Calibri"/>
              </a:rPr>
              <a:t>jornada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950208" y="1857755"/>
            <a:ext cx="2129155" cy="2372995"/>
            <a:chOff x="3950208" y="1857755"/>
            <a:chExt cx="2129155" cy="2372995"/>
          </a:xfrm>
        </p:grpSpPr>
        <p:sp>
          <p:nvSpPr>
            <p:cNvPr id="34" name="object 34"/>
            <p:cNvSpPr/>
            <p:nvPr/>
          </p:nvSpPr>
          <p:spPr>
            <a:xfrm>
              <a:off x="3963162" y="3990594"/>
              <a:ext cx="1114425" cy="227329"/>
            </a:xfrm>
            <a:custGeom>
              <a:avLst/>
              <a:gdLst/>
              <a:ahLst/>
              <a:cxnLst/>
              <a:rect l="l" t="t" r="r" b="b"/>
              <a:pathLst>
                <a:path w="1114425" h="227329">
                  <a:moveTo>
                    <a:pt x="0" y="37845"/>
                  </a:moveTo>
                  <a:lnTo>
                    <a:pt x="2966" y="23113"/>
                  </a:lnTo>
                  <a:lnTo>
                    <a:pt x="11064" y="11083"/>
                  </a:lnTo>
                  <a:lnTo>
                    <a:pt x="23092" y="2973"/>
                  </a:lnTo>
                  <a:lnTo>
                    <a:pt x="37846" y="0"/>
                  </a:lnTo>
                  <a:lnTo>
                    <a:pt x="1076198" y="0"/>
                  </a:lnTo>
                  <a:lnTo>
                    <a:pt x="1090951" y="2973"/>
                  </a:lnTo>
                  <a:lnTo>
                    <a:pt x="1102979" y="11083"/>
                  </a:lnTo>
                  <a:lnTo>
                    <a:pt x="1111077" y="23113"/>
                  </a:lnTo>
                  <a:lnTo>
                    <a:pt x="1114043" y="37845"/>
                  </a:lnTo>
                  <a:lnTo>
                    <a:pt x="1114043" y="189229"/>
                  </a:lnTo>
                  <a:lnTo>
                    <a:pt x="1111077" y="203962"/>
                  </a:lnTo>
                  <a:lnTo>
                    <a:pt x="1102979" y="215992"/>
                  </a:lnTo>
                  <a:lnTo>
                    <a:pt x="1090951" y="224102"/>
                  </a:lnTo>
                  <a:lnTo>
                    <a:pt x="1076198" y="227075"/>
                  </a:lnTo>
                  <a:lnTo>
                    <a:pt x="37846" y="227075"/>
                  </a:lnTo>
                  <a:lnTo>
                    <a:pt x="23092" y="224102"/>
                  </a:lnTo>
                  <a:lnTo>
                    <a:pt x="11064" y="215992"/>
                  </a:lnTo>
                  <a:lnTo>
                    <a:pt x="2966" y="203962"/>
                  </a:lnTo>
                  <a:lnTo>
                    <a:pt x="0" y="189229"/>
                  </a:lnTo>
                  <a:lnTo>
                    <a:pt x="0" y="37845"/>
                  </a:lnTo>
                  <a:close/>
                </a:path>
              </a:pathLst>
            </a:custGeom>
            <a:ln w="25908">
              <a:solidFill>
                <a:srgbClr val="FBDD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904232" y="1857755"/>
              <a:ext cx="1175385" cy="260985"/>
            </a:xfrm>
            <a:custGeom>
              <a:avLst/>
              <a:gdLst/>
              <a:ahLst/>
              <a:cxnLst/>
              <a:rect l="l" t="t" r="r" b="b"/>
              <a:pathLst>
                <a:path w="1175385" h="260985">
                  <a:moveTo>
                    <a:pt x="1045844" y="0"/>
                  </a:moveTo>
                  <a:lnTo>
                    <a:pt x="1045844" y="65151"/>
                  </a:lnTo>
                  <a:lnTo>
                    <a:pt x="1016378" y="68274"/>
                  </a:lnTo>
                  <a:lnTo>
                    <a:pt x="933047" y="74540"/>
                  </a:lnTo>
                  <a:lnTo>
                    <a:pt x="881216" y="77680"/>
                  </a:lnTo>
                  <a:lnTo>
                    <a:pt x="762305" y="83972"/>
                  </a:lnTo>
                  <a:lnTo>
                    <a:pt x="292731" y="106031"/>
                  </a:lnTo>
                  <a:lnTo>
                    <a:pt x="176859" y="112320"/>
                  </a:lnTo>
                  <a:lnTo>
                    <a:pt x="127054" y="115459"/>
                  </a:lnTo>
                  <a:lnTo>
                    <a:pt x="84025" y="118593"/>
                  </a:lnTo>
                  <a:lnTo>
                    <a:pt x="22361" y="124842"/>
                  </a:lnTo>
                  <a:lnTo>
                    <a:pt x="0" y="131064"/>
                  </a:lnTo>
                  <a:lnTo>
                    <a:pt x="5759" y="134162"/>
                  </a:lnTo>
                  <a:lnTo>
                    <a:pt x="48789" y="140335"/>
                  </a:lnTo>
                  <a:lnTo>
                    <a:pt x="127054" y="146483"/>
                  </a:lnTo>
                  <a:lnTo>
                    <a:pt x="176859" y="149549"/>
                  </a:lnTo>
                  <a:lnTo>
                    <a:pt x="232424" y="152611"/>
                  </a:lnTo>
                  <a:lnTo>
                    <a:pt x="356765" y="158725"/>
                  </a:lnTo>
                  <a:lnTo>
                    <a:pt x="762305" y="177045"/>
                  </a:lnTo>
                  <a:lnTo>
                    <a:pt x="881216" y="183163"/>
                  </a:lnTo>
                  <a:lnTo>
                    <a:pt x="933047" y="186227"/>
                  </a:lnTo>
                  <a:lnTo>
                    <a:pt x="978440" y="189297"/>
                  </a:lnTo>
                  <a:lnTo>
                    <a:pt x="1016378" y="192372"/>
                  </a:lnTo>
                  <a:lnTo>
                    <a:pt x="1045844" y="195453"/>
                  </a:lnTo>
                  <a:lnTo>
                    <a:pt x="1045844" y="260604"/>
                  </a:lnTo>
                  <a:lnTo>
                    <a:pt x="1175003" y="130302"/>
                  </a:lnTo>
                  <a:lnTo>
                    <a:pt x="1045844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141214" y="2501645"/>
              <a:ext cx="240791" cy="23774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141214" y="2501645"/>
              <a:ext cx="241300" cy="238125"/>
            </a:xfrm>
            <a:custGeom>
              <a:avLst/>
              <a:gdLst/>
              <a:ahLst/>
              <a:cxnLst/>
              <a:rect l="l" t="t" r="r" b="b"/>
              <a:pathLst>
                <a:path w="241300" h="238125">
                  <a:moveTo>
                    <a:pt x="0" y="118872"/>
                  </a:moveTo>
                  <a:lnTo>
                    <a:pt x="9453" y="72598"/>
                  </a:lnTo>
                  <a:lnTo>
                    <a:pt x="35242" y="34813"/>
                  </a:lnTo>
                  <a:lnTo>
                    <a:pt x="73509" y="9340"/>
                  </a:lnTo>
                  <a:lnTo>
                    <a:pt x="120396" y="0"/>
                  </a:lnTo>
                  <a:lnTo>
                    <a:pt x="167282" y="9340"/>
                  </a:lnTo>
                  <a:lnTo>
                    <a:pt x="205549" y="34813"/>
                  </a:lnTo>
                  <a:lnTo>
                    <a:pt x="231338" y="72598"/>
                  </a:lnTo>
                  <a:lnTo>
                    <a:pt x="240791" y="118872"/>
                  </a:lnTo>
                  <a:lnTo>
                    <a:pt x="231338" y="165145"/>
                  </a:lnTo>
                  <a:lnTo>
                    <a:pt x="205549" y="202930"/>
                  </a:lnTo>
                  <a:lnTo>
                    <a:pt x="167282" y="228403"/>
                  </a:lnTo>
                  <a:lnTo>
                    <a:pt x="120396" y="237744"/>
                  </a:lnTo>
                  <a:lnTo>
                    <a:pt x="73509" y="228403"/>
                  </a:lnTo>
                  <a:lnTo>
                    <a:pt x="35242" y="202930"/>
                  </a:lnTo>
                  <a:lnTo>
                    <a:pt x="9453" y="165145"/>
                  </a:lnTo>
                  <a:lnTo>
                    <a:pt x="0" y="11887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60976" y="1043939"/>
            <a:ext cx="4213860" cy="1106805"/>
          </a:xfrm>
          <a:custGeom>
            <a:avLst/>
            <a:gdLst/>
            <a:ahLst/>
            <a:cxnLst/>
            <a:rect l="l" t="t" r="r" b="b"/>
            <a:pathLst>
              <a:path w="4213859" h="1106805">
                <a:moveTo>
                  <a:pt x="4213860" y="0"/>
                </a:moveTo>
                <a:lnTo>
                  <a:pt x="0" y="0"/>
                </a:lnTo>
                <a:lnTo>
                  <a:pt x="0" y="1106424"/>
                </a:lnTo>
                <a:lnTo>
                  <a:pt x="4213860" y="1106424"/>
                </a:lnTo>
                <a:lnTo>
                  <a:pt x="4213860" y="0"/>
                </a:lnTo>
                <a:close/>
              </a:path>
            </a:pathLst>
          </a:custGeom>
          <a:solidFill>
            <a:srgbClr val="C6D18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56031" y="1056132"/>
            <a:ext cx="8708390" cy="3970020"/>
            <a:chOff x="256031" y="1056132"/>
            <a:chExt cx="8708390" cy="3970020"/>
          </a:xfrm>
        </p:grpSpPr>
        <p:sp>
          <p:nvSpPr>
            <p:cNvPr id="4" name="object 4"/>
            <p:cNvSpPr/>
            <p:nvPr/>
          </p:nvSpPr>
          <p:spPr>
            <a:xfrm>
              <a:off x="256031" y="1056132"/>
              <a:ext cx="4244340" cy="3459479"/>
            </a:xfrm>
            <a:custGeom>
              <a:avLst/>
              <a:gdLst/>
              <a:ahLst/>
              <a:cxnLst/>
              <a:rect l="l" t="t" r="r" b="b"/>
              <a:pathLst>
                <a:path w="4244340" h="3459479">
                  <a:moveTo>
                    <a:pt x="4244340" y="0"/>
                  </a:moveTo>
                  <a:lnTo>
                    <a:pt x="0" y="0"/>
                  </a:lnTo>
                  <a:lnTo>
                    <a:pt x="0" y="3459479"/>
                  </a:lnTo>
                  <a:lnTo>
                    <a:pt x="4244340" y="3459479"/>
                  </a:lnTo>
                  <a:lnTo>
                    <a:pt x="4244340" y="0"/>
                  </a:lnTo>
                  <a:close/>
                </a:path>
              </a:pathLst>
            </a:custGeom>
            <a:solidFill>
              <a:srgbClr val="D5D5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5151" y="4515610"/>
              <a:ext cx="509016" cy="5105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1123" y="2206752"/>
              <a:ext cx="8353425" cy="2283460"/>
            </a:xfrm>
            <a:custGeom>
              <a:avLst/>
              <a:gdLst/>
              <a:ahLst/>
              <a:cxnLst/>
              <a:rect l="l" t="t" r="r" b="b"/>
              <a:pathLst>
                <a:path w="8353425" h="2283460">
                  <a:moveTo>
                    <a:pt x="8353044" y="0"/>
                  </a:moveTo>
                  <a:lnTo>
                    <a:pt x="0" y="0"/>
                  </a:lnTo>
                  <a:lnTo>
                    <a:pt x="0" y="2282952"/>
                  </a:lnTo>
                  <a:lnTo>
                    <a:pt x="8353044" y="2282952"/>
                  </a:lnTo>
                  <a:lnTo>
                    <a:pt x="8353044" y="0"/>
                  </a:lnTo>
                  <a:close/>
                </a:path>
              </a:pathLst>
            </a:custGeom>
            <a:solidFill>
              <a:srgbClr val="C6D1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90473" y="366140"/>
            <a:ext cx="2501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0" dirty="0">
                <a:solidFill>
                  <a:srgbClr val="FFC000"/>
                </a:solidFill>
                <a:latin typeface="Lucida Sans"/>
                <a:cs typeface="Lucida Sans"/>
              </a:rPr>
              <a:t>petición </a:t>
            </a:r>
            <a:r>
              <a:rPr spc="105" dirty="0"/>
              <a:t>de</a:t>
            </a:r>
            <a:r>
              <a:rPr spc="-215" dirty="0"/>
              <a:t> </a:t>
            </a:r>
            <a:r>
              <a:rPr spc="85" dirty="0"/>
              <a:t>bolsas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760976" y="196595"/>
            <a:ext cx="4203700" cy="716280"/>
          </a:xfrm>
          <a:prstGeom prst="rect">
            <a:avLst/>
          </a:prstGeom>
          <a:solidFill>
            <a:srgbClr val="FFF7B8"/>
          </a:solidFill>
        </p:spPr>
        <p:txBody>
          <a:bodyPr vert="horz" wrap="square" lIns="0" tIns="154940" rIns="0" bIns="0" rtlCol="0">
            <a:spAutoFit/>
          </a:bodyPr>
          <a:lstStyle/>
          <a:p>
            <a:pPr marL="1156335" marR="958850" indent="-189230">
              <a:lnSpc>
                <a:spcPct val="100000"/>
              </a:lnSpc>
              <a:spcBef>
                <a:spcPts val="1220"/>
              </a:spcBef>
            </a:pPr>
            <a:r>
              <a:rPr sz="1200" spc="70" dirty="0">
                <a:solidFill>
                  <a:srgbClr val="404545"/>
                </a:solidFill>
                <a:latin typeface="Calibri"/>
                <a:cs typeface="Calibri"/>
              </a:rPr>
              <a:t>En</a:t>
            </a:r>
            <a:r>
              <a:rPr sz="12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Calibri"/>
                <a:cs typeface="Calibri"/>
              </a:rPr>
              <a:t>las</a:t>
            </a:r>
            <a:r>
              <a:rPr sz="12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bolsas</a:t>
            </a:r>
            <a:r>
              <a:rPr sz="1200" spc="-4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de</a:t>
            </a:r>
            <a:r>
              <a:rPr sz="1200" spc="-3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Calibri"/>
                <a:cs typeface="Calibri"/>
              </a:rPr>
              <a:t>reparto</a:t>
            </a:r>
            <a:r>
              <a:rPr sz="1200" spc="-3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404545"/>
                </a:solidFill>
                <a:latin typeface="Calibri"/>
                <a:cs typeface="Calibri"/>
              </a:rPr>
              <a:t>se</a:t>
            </a:r>
            <a:r>
              <a:rPr sz="1200" spc="-2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Calibri"/>
                <a:cs typeface="Calibri"/>
              </a:rPr>
              <a:t>ofertan 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plazas de </a:t>
            </a:r>
            <a:r>
              <a:rPr sz="1400" spc="35" dirty="0">
                <a:solidFill>
                  <a:srgbClr val="003C5C"/>
                </a:solidFill>
                <a:latin typeface="Calibri"/>
                <a:cs typeface="Calibri"/>
              </a:rPr>
              <a:t>servicios</a:t>
            </a:r>
            <a:r>
              <a:rPr sz="1400" spc="-17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30" dirty="0">
                <a:solidFill>
                  <a:srgbClr val="003C5C"/>
                </a:solidFill>
                <a:latin typeface="Calibri"/>
                <a:cs typeface="Calibri"/>
              </a:rPr>
              <a:t>rurales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7042" y="1135761"/>
            <a:ext cx="371411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4605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404545"/>
                </a:solidFill>
                <a:latin typeface="Arial"/>
                <a:cs typeface="Arial"/>
              </a:rPr>
              <a:t>En </a:t>
            </a:r>
            <a:r>
              <a:rPr sz="1400" spc="-25" dirty="0">
                <a:solidFill>
                  <a:srgbClr val="404545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bolsas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 </a:t>
            </a:r>
            <a:r>
              <a:rPr sz="1400" b="1" spc="-45" dirty="0">
                <a:solidFill>
                  <a:srgbClr val="002352"/>
                </a:solidFill>
                <a:latin typeface="Lucida Sans"/>
                <a:cs typeface="Lucida Sans"/>
              </a:rPr>
              <a:t>REPARTO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podrás </a:t>
            </a:r>
            <a:r>
              <a:rPr sz="1400" spc="30" dirty="0">
                <a:solidFill>
                  <a:srgbClr val="404545"/>
                </a:solidFill>
                <a:latin typeface="Arial"/>
                <a:cs typeface="Arial"/>
              </a:rPr>
              <a:t>solicitar  </a:t>
            </a:r>
            <a:r>
              <a:rPr sz="1400" spc="-20" dirty="0">
                <a:solidFill>
                  <a:srgbClr val="404545"/>
                </a:solidFill>
                <a:latin typeface="Arial"/>
                <a:cs typeface="Arial"/>
              </a:rPr>
              <a:t>Bolsa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Principal </a:t>
            </a:r>
            <a:r>
              <a:rPr sz="1400" spc="-100" dirty="0">
                <a:solidFill>
                  <a:srgbClr val="404545"/>
                </a:solidFill>
                <a:latin typeface="Arial"/>
                <a:cs typeface="Arial"/>
              </a:rPr>
              <a:t>, </a:t>
            </a:r>
            <a:r>
              <a:rPr sz="1400" spc="-90" dirty="0">
                <a:solidFill>
                  <a:srgbClr val="001F5F"/>
                </a:solidFill>
                <a:latin typeface="Arial"/>
                <a:cs typeface="Arial"/>
              </a:rPr>
              <a:t>SERVICIOS RURALES </a:t>
            </a:r>
            <a:r>
              <a:rPr sz="1400" spc="35" dirty="0">
                <a:solidFill>
                  <a:srgbClr val="404545"/>
                </a:solidFill>
                <a:latin typeface="Arial"/>
                <a:cs typeface="Arial"/>
              </a:rPr>
              <a:t>o</a:t>
            </a:r>
            <a:r>
              <a:rPr sz="1400" spc="-1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404545"/>
                </a:solidFill>
                <a:latin typeface="Arial"/>
                <a:cs typeface="Arial"/>
              </a:rPr>
              <a:t>ambas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9851" y="1920367"/>
            <a:ext cx="25298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404545"/>
                </a:solidFill>
                <a:latin typeface="Arial"/>
                <a:cs typeface="Arial"/>
              </a:rPr>
              <a:t>Los</a:t>
            </a:r>
            <a:r>
              <a:rPr sz="140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002352"/>
                </a:solidFill>
                <a:latin typeface="Arial"/>
                <a:cs typeface="Arial"/>
              </a:rPr>
              <a:t>servicios</a:t>
            </a:r>
            <a:r>
              <a:rPr sz="1400" spc="-100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02352"/>
                </a:solidFill>
                <a:latin typeface="Arial"/>
                <a:cs typeface="Arial"/>
              </a:rPr>
              <a:t>rurales</a:t>
            </a:r>
            <a:r>
              <a:rPr sz="1400" spc="-110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04545"/>
                </a:solidFill>
                <a:latin typeface="Arial"/>
                <a:cs typeface="Arial"/>
              </a:rPr>
              <a:t>se</a:t>
            </a:r>
            <a:r>
              <a:rPr sz="14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404545"/>
                </a:solidFill>
                <a:latin typeface="Arial"/>
                <a:cs typeface="Arial"/>
              </a:rPr>
              <a:t>ofertan: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1886" y="2207514"/>
            <a:ext cx="11430" cy="2255520"/>
          </a:xfrm>
          <a:custGeom>
            <a:avLst/>
            <a:gdLst/>
            <a:ahLst/>
            <a:cxnLst/>
            <a:rect l="l" t="t" r="r" b="b"/>
            <a:pathLst>
              <a:path w="11429" h="2255520">
                <a:moveTo>
                  <a:pt x="11201" y="0"/>
                </a:moveTo>
                <a:lnTo>
                  <a:pt x="0" y="2255177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91536" y="2648839"/>
            <a:ext cx="152273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404545"/>
                </a:solidFill>
                <a:latin typeface="Arial"/>
                <a:cs typeface="Arial"/>
              </a:rPr>
              <a:t>Un</a:t>
            </a:r>
            <a:r>
              <a:rPr sz="1400" spc="-10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04545"/>
                </a:solidFill>
                <a:latin typeface="Arial"/>
                <a:cs typeface="Arial"/>
              </a:rPr>
              <a:t>grupo</a:t>
            </a:r>
            <a:r>
              <a:rPr sz="140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04545"/>
                </a:solidFill>
                <a:latin typeface="Arial"/>
                <a:cs typeface="Arial"/>
              </a:rPr>
              <a:t>por</a:t>
            </a:r>
            <a:r>
              <a:rPr sz="1400" spc="-114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cada  </a:t>
            </a:r>
            <a:r>
              <a:rPr sz="1400" b="1" spc="-70" dirty="0">
                <a:solidFill>
                  <a:srgbClr val="002352"/>
                </a:solidFill>
                <a:latin typeface="Lucida Sans"/>
                <a:cs typeface="Lucida Sans"/>
              </a:rPr>
              <a:t>localidad</a:t>
            </a:r>
            <a:r>
              <a:rPr sz="1400" b="1" spc="-160" dirty="0">
                <a:solidFill>
                  <a:srgbClr val="002352"/>
                </a:solidFill>
                <a:latin typeface="Lucida Sans"/>
                <a:cs typeface="Lucida Sans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y</a:t>
            </a:r>
            <a:r>
              <a:rPr sz="140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04545"/>
                </a:solidFill>
                <a:latin typeface="Arial"/>
                <a:cs typeface="Arial"/>
              </a:rPr>
              <a:t>tipo</a:t>
            </a:r>
            <a:r>
              <a:rPr sz="140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  </a:t>
            </a:r>
            <a:r>
              <a:rPr sz="1400" b="1" spc="-80" dirty="0">
                <a:solidFill>
                  <a:srgbClr val="002352"/>
                </a:solidFill>
                <a:latin typeface="Lucida Sans"/>
                <a:cs typeface="Lucida Sans"/>
              </a:rPr>
              <a:t>vehículo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61692" y="3675126"/>
            <a:ext cx="157543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404545"/>
                </a:solidFill>
                <a:latin typeface="Arial"/>
                <a:cs typeface="Arial"/>
              </a:rPr>
              <a:t>Oficinas auxiliares 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Reparto </a:t>
            </a:r>
            <a:r>
              <a:rPr sz="1400" spc="-40" dirty="0">
                <a:solidFill>
                  <a:srgbClr val="404545"/>
                </a:solidFill>
                <a:latin typeface="Arial"/>
                <a:cs typeface="Arial"/>
              </a:rPr>
              <a:t>a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pie  </a:t>
            </a:r>
            <a:r>
              <a:rPr sz="1400" spc="35" dirty="0">
                <a:solidFill>
                  <a:srgbClr val="404545"/>
                </a:solidFill>
                <a:latin typeface="Arial"/>
                <a:cs typeface="Arial"/>
              </a:rPr>
              <a:t>Aportación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sz="1400" spc="-2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404545"/>
                </a:solidFill>
                <a:latin typeface="Arial"/>
                <a:cs typeface="Arial"/>
              </a:rPr>
              <a:t>local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0422" y="2731973"/>
            <a:ext cx="941069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70" dirty="0">
                <a:solidFill>
                  <a:srgbClr val="002355"/>
                </a:solidFill>
                <a:latin typeface="Lucida Sans"/>
                <a:cs typeface="Lucida Sans"/>
              </a:rPr>
              <a:t>Agru</a:t>
            </a:r>
            <a:r>
              <a:rPr sz="1400" b="1" spc="-85" dirty="0">
                <a:solidFill>
                  <a:srgbClr val="002355"/>
                </a:solidFill>
                <a:latin typeface="Lucida Sans"/>
                <a:cs typeface="Lucida Sans"/>
              </a:rPr>
              <a:t>p</a:t>
            </a:r>
            <a:r>
              <a:rPr sz="1400" b="1" spc="-80" dirty="0">
                <a:solidFill>
                  <a:srgbClr val="002355"/>
                </a:solidFill>
                <a:latin typeface="Lucida Sans"/>
                <a:cs typeface="Lucida Sans"/>
              </a:rPr>
              <a:t>ados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9124" y="3685743"/>
            <a:ext cx="13817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70" dirty="0">
                <a:solidFill>
                  <a:srgbClr val="002355"/>
                </a:solidFill>
                <a:latin typeface="Lucida Sans"/>
                <a:cs typeface="Lucida Sans"/>
              </a:rPr>
              <a:t>Individualmente</a:t>
            </a:r>
            <a:endParaRPr sz="1400">
              <a:latin typeface="Lucida Sans"/>
              <a:cs typeface="Lucida San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63167" y="1725167"/>
            <a:ext cx="8014970" cy="2770505"/>
            <a:chOff x="963167" y="1725167"/>
            <a:chExt cx="8014970" cy="2770505"/>
          </a:xfrm>
        </p:grpSpPr>
        <p:sp>
          <p:nvSpPr>
            <p:cNvPr id="17" name="object 17"/>
            <p:cNvSpPr/>
            <p:nvPr/>
          </p:nvSpPr>
          <p:spPr>
            <a:xfrm>
              <a:off x="4204716" y="2246375"/>
              <a:ext cx="4773168" cy="13883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59579" y="2301239"/>
              <a:ext cx="4608576" cy="12237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245102" y="2286761"/>
              <a:ext cx="4638040" cy="1252855"/>
            </a:xfrm>
            <a:custGeom>
              <a:avLst/>
              <a:gdLst/>
              <a:ahLst/>
              <a:cxnLst/>
              <a:rect l="l" t="t" r="r" b="b"/>
              <a:pathLst>
                <a:path w="4638040" h="1252854">
                  <a:moveTo>
                    <a:pt x="0" y="1252728"/>
                  </a:moveTo>
                  <a:lnTo>
                    <a:pt x="4637532" y="1252728"/>
                  </a:lnTo>
                  <a:lnTo>
                    <a:pt x="4637532" y="0"/>
                  </a:lnTo>
                  <a:lnTo>
                    <a:pt x="0" y="0"/>
                  </a:lnTo>
                  <a:lnTo>
                    <a:pt x="0" y="1252728"/>
                  </a:lnTo>
                  <a:close/>
                </a:path>
              </a:pathLst>
            </a:custGeom>
            <a:ln w="2895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92167" y="2427731"/>
              <a:ext cx="103631" cy="1021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61128" y="2489736"/>
              <a:ext cx="581660" cy="245110"/>
            </a:xfrm>
            <a:custGeom>
              <a:avLst/>
              <a:gdLst/>
              <a:ahLst/>
              <a:cxnLst/>
              <a:rect l="l" t="t" r="r" b="b"/>
              <a:pathLst>
                <a:path w="581660" h="245110">
                  <a:moveTo>
                    <a:pt x="11394" y="0"/>
                  </a:moveTo>
                  <a:lnTo>
                    <a:pt x="0" y="2765"/>
                  </a:lnTo>
                  <a:lnTo>
                    <a:pt x="8828" y="10494"/>
                  </a:lnTo>
                  <a:lnTo>
                    <a:pt x="35543" y="22585"/>
                  </a:lnTo>
                  <a:lnTo>
                    <a:pt x="76645" y="38185"/>
                  </a:lnTo>
                  <a:lnTo>
                    <a:pt x="128634" y="56439"/>
                  </a:lnTo>
                  <a:lnTo>
                    <a:pt x="188011" y="76496"/>
                  </a:lnTo>
                  <a:lnTo>
                    <a:pt x="314929" y="118605"/>
                  </a:lnTo>
                  <a:lnTo>
                    <a:pt x="375470" y="138950"/>
                  </a:lnTo>
                  <a:lnTo>
                    <a:pt x="429400" y="157685"/>
                  </a:lnTo>
                  <a:lnTo>
                    <a:pt x="473219" y="173958"/>
                  </a:lnTo>
                  <a:lnTo>
                    <a:pt x="503428" y="186915"/>
                  </a:lnTo>
                  <a:lnTo>
                    <a:pt x="489331" y="244700"/>
                  </a:lnTo>
                  <a:lnTo>
                    <a:pt x="581533" y="144751"/>
                  </a:lnTo>
                  <a:lnTo>
                    <a:pt x="545973" y="13560"/>
                  </a:lnTo>
                  <a:lnTo>
                    <a:pt x="531876" y="71345"/>
                  </a:lnTo>
                  <a:lnTo>
                    <a:pt x="499069" y="68914"/>
                  </a:lnTo>
                  <a:lnTo>
                    <a:pt x="452653" y="63162"/>
                  </a:lnTo>
                  <a:lnTo>
                    <a:pt x="396127" y="54943"/>
                  </a:lnTo>
                  <a:lnTo>
                    <a:pt x="332992" y="45108"/>
                  </a:lnTo>
                  <a:lnTo>
                    <a:pt x="200893" y="24010"/>
                  </a:lnTo>
                  <a:lnTo>
                    <a:pt x="138931" y="14454"/>
                  </a:lnTo>
                  <a:lnTo>
                    <a:pt x="84360" y="6698"/>
                  </a:lnTo>
                  <a:lnTo>
                    <a:pt x="40681" y="1595"/>
                  </a:lnTo>
                  <a:lnTo>
                    <a:pt x="11394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60797" y="2306573"/>
              <a:ext cx="2186940" cy="1222375"/>
            </a:xfrm>
            <a:custGeom>
              <a:avLst/>
              <a:gdLst/>
              <a:ahLst/>
              <a:cxnLst/>
              <a:rect l="l" t="t" r="r" b="b"/>
              <a:pathLst>
                <a:path w="2186940" h="1222375">
                  <a:moveTo>
                    <a:pt x="0" y="611124"/>
                  </a:moveTo>
                  <a:lnTo>
                    <a:pt x="6416" y="544526"/>
                  </a:lnTo>
                  <a:lnTo>
                    <a:pt x="25221" y="480008"/>
                  </a:lnTo>
                  <a:lnTo>
                    <a:pt x="55747" y="417941"/>
                  </a:lnTo>
                  <a:lnTo>
                    <a:pt x="97328" y="358699"/>
                  </a:lnTo>
                  <a:lnTo>
                    <a:pt x="149295" y="302655"/>
                  </a:lnTo>
                  <a:lnTo>
                    <a:pt x="178965" y="275947"/>
                  </a:lnTo>
                  <a:lnTo>
                    <a:pt x="210982" y="250179"/>
                  </a:lnTo>
                  <a:lnTo>
                    <a:pt x="245262" y="225397"/>
                  </a:lnTo>
                  <a:lnTo>
                    <a:pt x="281722" y="201646"/>
                  </a:lnTo>
                  <a:lnTo>
                    <a:pt x="320278" y="178974"/>
                  </a:lnTo>
                  <a:lnTo>
                    <a:pt x="360847" y="157428"/>
                  </a:lnTo>
                  <a:lnTo>
                    <a:pt x="403345" y="137053"/>
                  </a:lnTo>
                  <a:lnTo>
                    <a:pt x="447690" y="117896"/>
                  </a:lnTo>
                  <a:lnTo>
                    <a:pt x="493797" y="100005"/>
                  </a:lnTo>
                  <a:lnTo>
                    <a:pt x="541584" y="83424"/>
                  </a:lnTo>
                  <a:lnTo>
                    <a:pt x="590967" y="68202"/>
                  </a:lnTo>
                  <a:lnTo>
                    <a:pt x="641862" y="54385"/>
                  </a:lnTo>
                  <a:lnTo>
                    <a:pt x="694187" y="42019"/>
                  </a:lnTo>
                  <a:lnTo>
                    <a:pt x="747857" y="31150"/>
                  </a:lnTo>
                  <a:lnTo>
                    <a:pt x="802789" y="21826"/>
                  </a:lnTo>
                  <a:lnTo>
                    <a:pt x="858901" y="14093"/>
                  </a:lnTo>
                  <a:lnTo>
                    <a:pt x="916108" y="7997"/>
                  </a:lnTo>
                  <a:lnTo>
                    <a:pt x="974328" y="3585"/>
                  </a:lnTo>
                  <a:lnTo>
                    <a:pt x="1033476" y="904"/>
                  </a:lnTo>
                  <a:lnTo>
                    <a:pt x="1093469" y="0"/>
                  </a:lnTo>
                  <a:lnTo>
                    <a:pt x="1153463" y="904"/>
                  </a:lnTo>
                  <a:lnTo>
                    <a:pt x="1212611" y="3585"/>
                  </a:lnTo>
                  <a:lnTo>
                    <a:pt x="1270831" y="7997"/>
                  </a:lnTo>
                  <a:lnTo>
                    <a:pt x="1328038" y="14093"/>
                  </a:lnTo>
                  <a:lnTo>
                    <a:pt x="1384150" y="21826"/>
                  </a:lnTo>
                  <a:lnTo>
                    <a:pt x="1439082" y="31150"/>
                  </a:lnTo>
                  <a:lnTo>
                    <a:pt x="1492752" y="42019"/>
                  </a:lnTo>
                  <a:lnTo>
                    <a:pt x="1545077" y="54385"/>
                  </a:lnTo>
                  <a:lnTo>
                    <a:pt x="1595972" y="68202"/>
                  </a:lnTo>
                  <a:lnTo>
                    <a:pt x="1645355" y="83424"/>
                  </a:lnTo>
                  <a:lnTo>
                    <a:pt x="1693142" y="100005"/>
                  </a:lnTo>
                  <a:lnTo>
                    <a:pt x="1739249" y="117896"/>
                  </a:lnTo>
                  <a:lnTo>
                    <a:pt x="1783594" y="137053"/>
                  </a:lnTo>
                  <a:lnTo>
                    <a:pt x="1826092" y="157428"/>
                  </a:lnTo>
                  <a:lnTo>
                    <a:pt x="1866661" y="178974"/>
                  </a:lnTo>
                  <a:lnTo>
                    <a:pt x="1905217" y="201646"/>
                  </a:lnTo>
                  <a:lnTo>
                    <a:pt x="1941677" y="225397"/>
                  </a:lnTo>
                  <a:lnTo>
                    <a:pt x="1975957" y="250179"/>
                  </a:lnTo>
                  <a:lnTo>
                    <a:pt x="2007974" y="275947"/>
                  </a:lnTo>
                  <a:lnTo>
                    <a:pt x="2037644" y="302655"/>
                  </a:lnTo>
                  <a:lnTo>
                    <a:pt x="2064884" y="330254"/>
                  </a:lnTo>
                  <a:lnTo>
                    <a:pt x="2111741" y="387944"/>
                  </a:lnTo>
                  <a:lnTo>
                    <a:pt x="2147878" y="448645"/>
                  </a:lnTo>
                  <a:lnTo>
                    <a:pt x="2172627" y="511983"/>
                  </a:lnTo>
                  <a:lnTo>
                    <a:pt x="2185321" y="577588"/>
                  </a:lnTo>
                  <a:lnTo>
                    <a:pt x="2186940" y="611124"/>
                  </a:lnTo>
                  <a:lnTo>
                    <a:pt x="2185321" y="644659"/>
                  </a:lnTo>
                  <a:lnTo>
                    <a:pt x="2172627" y="710264"/>
                  </a:lnTo>
                  <a:lnTo>
                    <a:pt x="2147878" y="773602"/>
                  </a:lnTo>
                  <a:lnTo>
                    <a:pt x="2111741" y="834303"/>
                  </a:lnTo>
                  <a:lnTo>
                    <a:pt x="2064884" y="891993"/>
                  </a:lnTo>
                  <a:lnTo>
                    <a:pt x="2037644" y="919592"/>
                  </a:lnTo>
                  <a:lnTo>
                    <a:pt x="2007974" y="946300"/>
                  </a:lnTo>
                  <a:lnTo>
                    <a:pt x="1975957" y="972068"/>
                  </a:lnTo>
                  <a:lnTo>
                    <a:pt x="1941677" y="996850"/>
                  </a:lnTo>
                  <a:lnTo>
                    <a:pt x="1905217" y="1020601"/>
                  </a:lnTo>
                  <a:lnTo>
                    <a:pt x="1866661" y="1043273"/>
                  </a:lnTo>
                  <a:lnTo>
                    <a:pt x="1826092" y="1064819"/>
                  </a:lnTo>
                  <a:lnTo>
                    <a:pt x="1783594" y="1085194"/>
                  </a:lnTo>
                  <a:lnTo>
                    <a:pt x="1739249" y="1104351"/>
                  </a:lnTo>
                  <a:lnTo>
                    <a:pt x="1693142" y="1122242"/>
                  </a:lnTo>
                  <a:lnTo>
                    <a:pt x="1645355" y="1138823"/>
                  </a:lnTo>
                  <a:lnTo>
                    <a:pt x="1595972" y="1154045"/>
                  </a:lnTo>
                  <a:lnTo>
                    <a:pt x="1545077" y="1167862"/>
                  </a:lnTo>
                  <a:lnTo>
                    <a:pt x="1492752" y="1180228"/>
                  </a:lnTo>
                  <a:lnTo>
                    <a:pt x="1439082" y="1191097"/>
                  </a:lnTo>
                  <a:lnTo>
                    <a:pt x="1384150" y="1200421"/>
                  </a:lnTo>
                  <a:lnTo>
                    <a:pt x="1328038" y="1208154"/>
                  </a:lnTo>
                  <a:lnTo>
                    <a:pt x="1270831" y="1214250"/>
                  </a:lnTo>
                  <a:lnTo>
                    <a:pt x="1212611" y="1218662"/>
                  </a:lnTo>
                  <a:lnTo>
                    <a:pt x="1153463" y="1221343"/>
                  </a:lnTo>
                  <a:lnTo>
                    <a:pt x="1093469" y="1222248"/>
                  </a:lnTo>
                  <a:lnTo>
                    <a:pt x="1033476" y="1221343"/>
                  </a:lnTo>
                  <a:lnTo>
                    <a:pt x="974328" y="1218662"/>
                  </a:lnTo>
                  <a:lnTo>
                    <a:pt x="916108" y="1214250"/>
                  </a:lnTo>
                  <a:lnTo>
                    <a:pt x="858901" y="1208154"/>
                  </a:lnTo>
                  <a:lnTo>
                    <a:pt x="802789" y="1200421"/>
                  </a:lnTo>
                  <a:lnTo>
                    <a:pt x="747857" y="1191097"/>
                  </a:lnTo>
                  <a:lnTo>
                    <a:pt x="694187" y="1180228"/>
                  </a:lnTo>
                  <a:lnTo>
                    <a:pt x="641862" y="1167862"/>
                  </a:lnTo>
                  <a:lnTo>
                    <a:pt x="590967" y="1154045"/>
                  </a:lnTo>
                  <a:lnTo>
                    <a:pt x="541584" y="1138823"/>
                  </a:lnTo>
                  <a:lnTo>
                    <a:pt x="493797" y="1122242"/>
                  </a:lnTo>
                  <a:lnTo>
                    <a:pt x="447690" y="1104351"/>
                  </a:lnTo>
                  <a:lnTo>
                    <a:pt x="403345" y="1085194"/>
                  </a:lnTo>
                  <a:lnTo>
                    <a:pt x="360847" y="1064819"/>
                  </a:lnTo>
                  <a:lnTo>
                    <a:pt x="320278" y="1043273"/>
                  </a:lnTo>
                  <a:lnTo>
                    <a:pt x="281722" y="1020601"/>
                  </a:lnTo>
                  <a:lnTo>
                    <a:pt x="245262" y="996850"/>
                  </a:lnTo>
                  <a:lnTo>
                    <a:pt x="210982" y="972068"/>
                  </a:lnTo>
                  <a:lnTo>
                    <a:pt x="178965" y="946300"/>
                  </a:lnTo>
                  <a:lnTo>
                    <a:pt x="149295" y="919592"/>
                  </a:lnTo>
                  <a:lnTo>
                    <a:pt x="122055" y="891993"/>
                  </a:lnTo>
                  <a:lnTo>
                    <a:pt x="75198" y="834303"/>
                  </a:lnTo>
                  <a:lnTo>
                    <a:pt x="39061" y="773602"/>
                  </a:lnTo>
                  <a:lnTo>
                    <a:pt x="14312" y="710264"/>
                  </a:lnTo>
                  <a:lnTo>
                    <a:pt x="1618" y="644659"/>
                  </a:lnTo>
                  <a:lnTo>
                    <a:pt x="0" y="611124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07763" y="3596639"/>
              <a:ext cx="4701540" cy="8854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62627" y="3651503"/>
              <a:ext cx="4536948" cy="72085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48150" y="3637025"/>
              <a:ext cx="4566285" cy="749935"/>
            </a:xfrm>
            <a:custGeom>
              <a:avLst/>
              <a:gdLst/>
              <a:ahLst/>
              <a:cxnLst/>
              <a:rect l="l" t="t" r="r" b="b"/>
              <a:pathLst>
                <a:path w="4566284" h="749935">
                  <a:moveTo>
                    <a:pt x="0" y="749808"/>
                  </a:moveTo>
                  <a:lnTo>
                    <a:pt x="4565904" y="749808"/>
                  </a:lnTo>
                  <a:lnTo>
                    <a:pt x="4565904" y="0"/>
                  </a:lnTo>
                  <a:lnTo>
                    <a:pt x="0" y="0"/>
                  </a:lnTo>
                  <a:lnTo>
                    <a:pt x="0" y="749808"/>
                  </a:lnTo>
                  <a:close/>
                </a:path>
              </a:pathLst>
            </a:custGeom>
            <a:ln w="28956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54266" y="4091092"/>
              <a:ext cx="101963" cy="10113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28997" y="4040225"/>
              <a:ext cx="292735" cy="129539"/>
            </a:xfrm>
            <a:custGeom>
              <a:avLst/>
              <a:gdLst/>
              <a:ahLst/>
              <a:cxnLst/>
              <a:rect l="l" t="t" r="r" b="b"/>
              <a:pathLst>
                <a:path w="292735" h="129539">
                  <a:moveTo>
                    <a:pt x="259587" y="0"/>
                  </a:moveTo>
                  <a:lnTo>
                    <a:pt x="260096" y="32258"/>
                  </a:lnTo>
                  <a:lnTo>
                    <a:pt x="216403" y="39495"/>
                  </a:lnTo>
                  <a:lnTo>
                    <a:pt x="149797" y="47146"/>
                  </a:lnTo>
                  <a:lnTo>
                    <a:pt x="79026" y="54872"/>
                  </a:lnTo>
                  <a:lnTo>
                    <a:pt x="22843" y="62336"/>
                  </a:lnTo>
                  <a:lnTo>
                    <a:pt x="0" y="69202"/>
                  </a:lnTo>
                  <a:lnTo>
                    <a:pt x="23022" y="75243"/>
                  </a:lnTo>
                  <a:lnTo>
                    <a:pt x="79420" y="80683"/>
                  </a:lnTo>
                  <a:lnTo>
                    <a:pt x="150418" y="85859"/>
                  </a:lnTo>
                  <a:lnTo>
                    <a:pt x="217241" y="91110"/>
                  </a:lnTo>
                  <a:lnTo>
                    <a:pt x="261112" y="96774"/>
                  </a:lnTo>
                  <a:lnTo>
                    <a:pt x="261619" y="129032"/>
                  </a:lnTo>
                  <a:lnTo>
                    <a:pt x="292735" y="63995"/>
                  </a:lnTo>
                  <a:lnTo>
                    <a:pt x="259587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354266" y="4197912"/>
              <a:ext cx="101963" cy="1011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40808" y="4198289"/>
              <a:ext cx="292735" cy="129539"/>
            </a:xfrm>
            <a:custGeom>
              <a:avLst/>
              <a:gdLst/>
              <a:ahLst/>
              <a:cxnLst/>
              <a:rect l="l" t="t" r="r" b="b"/>
              <a:pathLst>
                <a:path w="292735" h="129539">
                  <a:moveTo>
                    <a:pt x="259461" y="0"/>
                  </a:moveTo>
                  <a:lnTo>
                    <a:pt x="259968" y="32257"/>
                  </a:lnTo>
                  <a:lnTo>
                    <a:pt x="216326" y="39495"/>
                  </a:lnTo>
                  <a:lnTo>
                    <a:pt x="149733" y="47146"/>
                  </a:lnTo>
                  <a:lnTo>
                    <a:pt x="78963" y="54872"/>
                  </a:lnTo>
                  <a:lnTo>
                    <a:pt x="22793" y="62336"/>
                  </a:lnTo>
                  <a:lnTo>
                    <a:pt x="0" y="69202"/>
                  </a:lnTo>
                  <a:lnTo>
                    <a:pt x="23010" y="75238"/>
                  </a:lnTo>
                  <a:lnTo>
                    <a:pt x="79384" y="80677"/>
                  </a:lnTo>
                  <a:lnTo>
                    <a:pt x="150363" y="85856"/>
                  </a:lnTo>
                  <a:lnTo>
                    <a:pt x="217192" y="91109"/>
                  </a:lnTo>
                  <a:lnTo>
                    <a:pt x="261112" y="96773"/>
                  </a:lnTo>
                  <a:lnTo>
                    <a:pt x="261619" y="129031"/>
                  </a:lnTo>
                  <a:lnTo>
                    <a:pt x="292735" y="63982"/>
                  </a:lnTo>
                  <a:lnTo>
                    <a:pt x="259461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699253" y="4040885"/>
              <a:ext cx="498475" cy="295910"/>
            </a:xfrm>
            <a:custGeom>
              <a:avLst/>
              <a:gdLst/>
              <a:ahLst/>
              <a:cxnLst/>
              <a:rect l="l" t="t" r="r" b="b"/>
              <a:pathLst>
                <a:path w="498475" h="295910">
                  <a:moveTo>
                    <a:pt x="0" y="70865"/>
                  </a:moveTo>
                  <a:lnTo>
                    <a:pt x="32878" y="35097"/>
                  </a:lnTo>
                  <a:lnTo>
                    <a:pt x="70532" y="20754"/>
                  </a:lnTo>
                  <a:lnTo>
                    <a:pt x="119267" y="9674"/>
                  </a:lnTo>
                  <a:lnTo>
                    <a:pt x="176785" y="2531"/>
                  </a:lnTo>
                  <a:lnTo>
                    <a:pt x="240792" y="0"/>
                  </a:lnTo>
                  <a:lnTo>
                    <a:pt x="304798" y="2531"/>
                  </a:lnTo>
                  <a:lnTo>
                    <a:pt x="362316" y="9674"/>
                  </a:lnTo>
                  <a:lnTo>
                    <a:pt x="411051" y="20754"/>
                  </a:lnTo>
                  <a:lnTo>
                    <a:pt x="448705" y="35097"/>
                  </a:lnTo>
                  <a:lnTo>
                    <a:pt x="481584" y="70865"/>
                  </a:lnTo>
                  <a:lnTo>
                    <a:pt x="472981" y="89706"/>
                  </a:lnTo>
                  <a:lnTo>
                    <a:pt x="411051" y="120977"/>
                  </a:lnTo>
                  <a:lnTo>
                    <a:pt x="362316" y="132057"/>
                  </a:lnTo>
                  <a:lnTo>
                    <a:pt x="304798" y="139200"/>
                  </a:lnTo>
                  <a:lnTo>
                    <a:pt x="240792" y="141731"/>
                  </a:lnTo>
                  <a:lnTo>
                    <a:pt x="176785" y="139200"/>
                  </a:lnTo>
                  <a:lnTo>
                    <a:pt x="119267" y="132057"/>
                  </a:lnTo>
                  <a:lnTo>
                    <a:pt x="70532" y="120977"/>
                  </a:lnTo>
                  <a:lnTo>
                    <a:pt x="32878" y="106634"/>
                  </a:lnTo>
                  <a:lnTo>
                    <a:pt x="0" y="70865"/>
                  </a:lnTo>
                  <a:close/>
                </a:path>
                <a:path w="498475" h="295910">
                  <a:moveTo>
                    <a:pt x="16763" y="224027"/>
                  </a:moveTo>
                  <a:lnTo>
                    <a:pt x="49642" y="187875"/>
                  </a:lnTo>
                  <a:lnTo>
                    <a:pt x="87296" y="173378"/>
                  </a:lnTo>
                  <a:lnTo>
                    <a:pt x="136031" y="162178"/>
                  </a:lnTo>
                  <a:lnTo>
                    <a:pt x="193549" y="154958"/>
                  </a:lnTo>
                  <a:lnTo>
                    <a:pt x="257556" y="152400"/>
                  </a:lnTo>
                  <a:lnTo>
                    <a:pt x="321562" y="154958"/>
                  </a:lnTo>
                  <a:lnTo>
                    <a:pt x="379080" y="162178"/>
                  </a:lnTo>
                  <a:lnTo>
                    <a:pt x="427815" y="173378"/>
                  </a:lnTo>
                  <a:lnTo>
                    <a:pt x="465469" y="187875"/>
                  </a:lnTo>
                  <a:lnTo>
                    <a:pt x="498348" y="224027"/>
                  </a:lnTo>
                  <a:lnTo>
                    <a:pt x="489745" y="243070"/>
                  </a:lnTo>
                  <a:lnTo>
                    <a:pt x="427815" y="274677"/>
                  </a:lnTo>
                  <a:lnTo>
                    <a:pt x="379080" y="285876"/>
                  </a:lnTo>
                  <a:lnTo>
                    <a:pt x="321562" y="293097"/>
                  </a:lnTo>
                  <a:lnTo>
                    <a:pt x="257556" y="295655"/>
                  </a:lnTo>
                  <a:lnTo>
                    <a:pt x="193549" y="293097"/>
                  </a:lnTo>
                  <a:lnTo>
                    <a:pt x="136031" y="285876"/>
                  </a:lnTo>
                  <a:lnTo>
                    <a:pt x="87296" y="274677"/>
                  </a:lnTo>
                  <a:lnTo>
                    <a:pt x="49642" y="260180"/>
                  </a:lnTo>
                  <a:lnTo>
                    <a:pt x="16763" y="224027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09037" y="2742437"/>
              <a:ext cx="16510" cy="1734185"/>
            </a:xfrm>
            <a:custGeom>
              <a:avLst/>
              <a:gdLst/>
              <a:ahLst/>
              <a:cxnLst/>
              <a:rect l="l" t="t" r="r" b="b"/>
              <a:pathLst>
                <a:path w="16510" h="1734185">
                  <a:moveTo>
                    <a:pt x="0" y="0"/>
                  </a:moveTo>
                  <a:lnTo>
                    <a:pt x="16129" y="585724"/>
                  </a:lnTo>
                </a:path>
                <a:path w="16510" h="1734185">
                  <a:moveTo>
                    <a:pt x="0" y="871728"/>
                  </a:moveTo>
                  <a:lnTo>
                    <a:pt x="3429" y="1734070"/>
                  </a:lnTo>
                </a:path>
              </a:pathLst>
            </a:custGeom>
            <a:ln w="381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63167" y="3953255"/>
              <a:ext cx="684276" cy="51815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89075" y="3979163"/>
              <a:ext cx="577595" cy="41148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18615" y="2942843"/>
              <a:ext cx="679704" cy="51663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44523" y="2968751"/>
              <a:ext cx="573024" cy="40995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881371" y="1725167"/>
              <a:ext cx="3962400" cy="379730"/>
            </a:xfrm>
            <a:custGeom>
              <a:avLst/>
              <a:gdLst/>
              <a:ahLst/>
              <a:cxnLst/>
              <a:rect l="l" t="t" r="r" b="b"/>
              <a:pathLst>
                <a:path w="3962400" h="379730">
                  <a:moveTo>
                    <a:pt x="3962400" y="0"/>
                  </a:moveTo>
                  <a:lnTo>
                    <a:pt x="0" y="0"/>
                  </a:lnTo>
                  <a:lnTo>
                    <a:pt x="1981200" y="379476"/>
                  </a:lnTo>
                  <a:lnTo>
                    <a:pt x="396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760976" y="1043939"/>
            <a:ext cx="4213860" cy="110680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38430" marR="339090" indent="-635" algn="ctr">
              <a:lnSpc>
                <a:spcPct val="100000"/>
              </a:lnSpc>
              <a:spcBef>
                <a:spcPts val="800"/>
              </a:spcBef>
            </a:pP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No </a:t>
            </a:r>
            <a:r>
              <a:rPr sz="1200" spc="10" dirty="0">
                <a:solidFill>
                  <a:srgbClr val="404545"/>
                </a:solidFill>
                <a:latin typeface="Arial"/>
                <a:cs typeface="Arial"/>
              </a:rPr>
              <a:t>existe </a:t>
            </a:r>
            <a:r>
              <a:rPr sz="1200" spc="30" dirty="0">
                <a:solidFill>
                  <a:srgbClr val="404545"/>
                </a:solidFill>
                <a:latin typeface="Arial"/>
                <a:cs typeface="Arial"/>
              </a:rPr>
              <a:t>número mínimo </a:t>
            </a:r>
            <a:r>
              <a:rPr sz="1200" spc="25" dirty="0">
                <a:solidFill>
                  <a:srgbClr val="404545"/>
                </a:solidFill>
                <a:latin typeface="Arial"/>
                <a:cs typeface="Arial"/>
              </a:rPr>
              <a:t>o </a:t>
            </a:r>
            <a:r>
              <a:rPr sz="1200" spc="30" dirty="0">
                <a:solidFill>
                  <a:srgbClr val="404545"/>
                </a:solidFill>
                <a:latin typeface="Arial"/>
                <a:cs typeface="Arial"/>
              </a:rPr>
              <a:t>máximo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de </a:t>
            </a:r>
            <a:r>
              <a:rPr sz="1200" dirty="0">
                <a:solidFill>
                  <a:srgbClr val="404545"/>
                </a:solidFill>
                <a:latin typeface="Arial"/>
                <a:cs typeface="Arial"/>
              </a:rPr>
              <a:t>servicios  </a:t>
            </a:r>
            <a:r>
              <a:rPr sz="1200" spc="-5" dirty="0">
                <a:solidFill>
                  <a:srgbClr val="404545"/>
                </a:solidFill>
                <a:latin typeface="Arial"/>
                <a:cs typeface="Arial"/>
              </a:rPr>
              <a:t>rurales,</a:t>
            </a:r>
            <a:r>
              <a:rPr sz="1200" spc="-9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siempre</a:t>
            </a:r>
            <a:r>
              <a:rPr sz="1200" spc="-10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que</a:t>
            </a:r>
            <a:r>
              <a:rPr sz="12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404545"/>
                </a:solidFill>
                <a:latin typeface="Arial"/>
                <a:cs typeface="Arial"/>
              </a:rPr>
              <a:t>se</a:t>
            </a:r>
            <a:r>
              <a:rPr sz="120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404545"/>
                </a:solidFill>
                <a:latin typeface="Arial"/>
                <a:cs typeface="Arial"/>
              </a:rPr>
              <a:t>cumplan</a:t>
            </a:r>
            <a:r>
              <a:rPr sz="120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04545"/>
                </a:solidFill>
                <a:latin typeface="Arial"/>
                <a:cs typeface="Arial"/>
              </a:rPr>
              <a:t>con</a:t>
            </a:r>
            <a:r>
              <a:rPr sz="12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04545"/>
                </a:solidFill>
                <a:latin typeface="Arial"/>
                <a:cs typeface="Arial"/>
              </a:rPr>
              <a:t>los</a:t>
            </a:r>
            <a:r>
              <a:rPr sz="1200" spc="-6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404545"/>
                </a:solidFill>
                <a:latin typeface="Arial"/>
                <a:cs typeface="Arial"/>
              </a:rPr>
              <a:t>requisitos</a:t>
            </a:r>
            <a:r>
              <a:rPr sz="12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04545"/>
                </a:solidFill>
                <a:latin typeface="Arial"/>
                <a:cs typeface="Arial"/>
              </a:rPr>
              <a:t>que  </a:t>
            </a:r>
            <a:r>
              <a:rPr sz="1200" dirty="0">
                <a:solidFill>
                  <a:srgbClr val="404545"/>
                </a:solidFill>
                <a:latin typeface="Arial"/>
                <a:cs typeface="Arial"/>
              </a:rPr>
              <a:t>exija el</a:t>
            </a:r>
            <a:r>
              <a:rPr sz="1200" spc="-16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04545"/>
                </a:solidFill>
                <a:latin typeface="Arial"/>
                <a:cs typeface="Arial"/>
              </a:rPr>
              <a:t>servicio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027" y="1068324"/>
            <a:ext cx="4407535" cy="1629410"/>
          </a:xfrm>
          <a:custGeom>
            <a:avLst/>
            <a:gdLst/>
            <a:ahLst/>
            <a:cxnLst/>
            <a:rect l="l" t="t" r="r" b="b"/>
            <a:pathLst>
              <a:path w="4407535" h="1629410">
                <a:moveTo>
                  <a:pt x="4407408" y="0"/>
                </a:moveTo>
                <a:lnTo>
                  <a:pt x="0" y="0"/>
                </a:lnTo>
                <a:lnTo>
                  <a:pt x="0" y="1629156"/>
                </a:lnTo>
                <a:lnTo>
                  <a:pt x="4407408" y="1629156"/>
                </a:lnTo>
                <a:lnTo>
                  <a:pt x="4407408" y="0"/>
                </a:lnTo>
                <a:close/>
              </a:path>
            </a:pathLst>
          </a:custGeom>
          <a:solidFill>
            <a:srgbClr val="F5D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0791" y="3582923"/>
            <a:ext cx="4244340" cy="963294"/>
          </a:xfrm>
          <a:custGeom>
            <a:avLst/>
            <a:gdLst/>
            <a:ahLst/>
            <a:cxnLst/>
            <a:rect l="l" t="t" r="r" b="b"/>
            <a:pathLst>
              <a:path w="4244340" h="963295">
                <a:moveTo>
                  <a:pt x="4244340" y="0"/>
                </a:moveTo>
                <a:lnTo>
                  <a:pt x="0" y="0"/>
                </a:lnTo>
                <a:lnTo>
                  <a:pt x="0" y="963168"/>
                </a:lnTo>
                <a:lnTo>
                  <a:pt x="4244340" y="963168"/>
                </a:lnTo>
                <a:lnTo>
                  <a:pt x="4244340" y="0"/>
                </a:lnTo>
                <a:close/>
              </a:path>
            </a:pathLst>
          </a:custGeom>
          <a:solidFill>
            <a:srgbClr val="D5D5C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83463" y="1043939"/>
            <a:ext cx="8722360" cy="3982720"/>
            <a:chOff x="283463" y="1043939"/>
            <a:chExt cx="8722360" cy="3982720"/>
          </a:xfrm>
        </p:grpSpPr>
        <p:sp>
          <p:nvSpPr>
            <p:cNvPr id="5" name="object 5"/>
            <p:cNvSpPr/>
            <p:nvPr/>
          </p:nvSpPr>
          <p:spPr>
            <a:xfrm>
              <a:off x="4760975" y="1056131"/>
              <a:ext cx="4244340" cy="3459479"/>
            </a:xfrm>
            <a:custGeom>
              <a:avLst/>
              <a:gdLst/>
              <a:ahLst/>
              <a:cxnLst/>
              <a:rect l="l" t="t" r="r" b="b"/>
              <a:pathLst>
                <a:path w="4244340" h="3459479">
                  <a:moveTo>
                    <a:pt x="4244339" y="0"/>
                  </a:moveTo>
                  <a:lnTo>
                    <a:pt x="0" y="0"/>
                  </a:lnTo>
                  <a:lnTo>
                    <a:pt x="0" y="3459479"/>
                  </a:lnTo>
                  <a:lnTo>
                    <a:pt x="4244339" y="3459479"/>
                  </a:lnTo>
                  <a:lnTo>
                    <a:pt x="4244339" y="0"/>
                  </a:lnTo>
                  <a:close/>
                </a:path>
              </a:pathLst>
            </a:custGeom>
            <a:solidFill>
              <a:srgbClr val="C6D1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55152" y="4515610"/>
              <a:ext cx="509016" cy="5105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95087" y="1043939"/>
              <a:ext cx="3404616" cy="37261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49952" y="1098803"/>
              <a:ext cx="3240024" cy="35615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35473" y="1084325"/>
              <a:ext cx="3268979" cy="3590925"/>
            </a:xfrm>
            <a:custGeom>
              <a:avLst/>
              <a:gdLst/>
              <a:ahLst/>
              <a:cxnLst/>
              <a:rect l="l" t="t" r="r" b="b"/>
              <a:pathLst>
                <a:path w="3268979" h="3590925">
                  <a:moveTo>
                    <a:pt x="0" y="3590544"/>
                  </a:moveTo>
                  <a:lnTo>
                    <a:pt x="3268979" y="3590544"/>
                  </a:lnTo>
                  <a:lnTo>
                    <a:pt x="3268979" y="0"/>
                  </a:lnTo>
                  <a:lnTo>
                    <a:pt x="0" y="0"/>
                  </a:lnTo>
                  <a:lnTo>
                    <a:pt x="0" y="3590544"/>
                  </a:lnTo>
                  <a:close/>
                </a:path>
              </a:pathLst>
            </a:custGeom>
            <a:ln w="28955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566410" y="1370837"/>
              <a:ext cx="2169160" cy="238125"/>
            </a:xfrm>
            <a:custGeom>
              <a:avLst/>
              <a:gdLst/>
              <a:ahLst/>
              <a:cxnLst/>
              <a:rect l="l" t="t" r="r" b="b"/>
              <a:pathLst>
                <a:path w="2169159" h="238125">
                  <a:moveTo>
                    <a:pt x="0" y="39624"/>
                  </a:moveTo>
                  <a:lnTo>
                    <a:pt x="3119" y="24217"/>
                  </a:lnTo>
                  <a:lnTo>
                    <a:pt x="11620" y="11620"/>
                  </a:lnTo>
                  <a:lnTo>
                    <a:pt x="24217" y="3119"/>
                  </a:lnTo>
                  <a:lnTo>
                    <a:pt x="39624" y="0"/>
                  </a:lnTo>
                  <a:lnTo>
                    <a:pt x="2129028" y="0"/>
                  </a:lnTo>
                  <a:lnTo>
                    <a:pt x="2144434" y="3119"/>
                  </a:lnTo>
                  <a:lnTo>
                    <a:pt x="2157031" y="11620"/>
                  </a:lnTo>
                  <a:lnTo>
                    <a:pt x="2165532" y="24217"/>
                  </a:lnTo>
                  <a:lnTo>
                    <a:pt x="2168651" y="39624"/>
                  </a:lnTo>
                  <a:lnTo>
                    <a:pt x="2168651" y="198120"/>
                  </a:lnTo>
                  <a:lnTo>
                    <a:pt x="2165532" y="213526"/>
                  </a:lnTo>
                  <a:lnTo>
                    <a:pt x="2157031" y="226123"/>
                  </a:lnTo>
                  <a:lnTo>
                    <a:pt x="2144434" y="234624"/>
                  </a:lnTo>
                  <a:lnTo>
                    <a:pt x="2129028" y="237744"/>
                  </a:lnTo>
                  <a:lnTo>
                    <a:pt x="39624" y="237744"/>
                  </a:lnTo>
                  <a:lnTo>
                    <a:pt x="24217" y="234624"/>
                  </a:lnTo>
                  <a:lnTo>
                    <a:pt x="11620" y="226123"/>
                  </a:lnTo>
                  <a:lnTo>
                    <a:pt x="3119" y="213526"/>
                  </a:lnTo>
                  <a:lnTo>
                    <a:pt x="0" y="198120"/>
                  </a:lnTo>
                  <a:lnTo>
                    <a:pt x="0" y="39624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3463" y="1670303"/>
              <a:ext cx="6464808" cy="10744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9183" y="1716023"/>
              <a:ext cx="6318503" cy="92811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9277" y="1706117"/>
              <a:ext cx="6338570" cy="948055"/>
            </a:xfrm>
            <a:custGeom>
              <a:avLst/>
              <a:gdLst/>
              <a:ahLst/>
              <a:cxnLst/>
              <a:rect l="l" t="t" r="r" b="b"/>
              <a:pathLst>
                <a:path w="6338570" h="948055">
                  <a:moveTo>
                    <a:pt x="0" y="947928"/>
                  </a:moveTo>
                  <a:lnTo>
                    <a:pt x="6338316" y="947928"/>
                  </a:lnTo>
                  <a:lnTo>
                    <a:pt x="6338316" y="0"/>
                  </a:lnTo>
                  <a:lnTo>
                    <a:pt x="0" y="0"/>
                  </a:lnTo>
                  <a:lnTo>
                    <a:pt x="0" y="947928"/>
                  </a:lnTo>
                  <a:close/>
                </a:path>
              </a:pathLst>
            </a:custGeom>
            <a:ln w="19811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38416" y="1882139"/>
              <a:ext cx="1767839" cy="11430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164323" y="1908047"/>
              <a:ext cx="1661159" cy="103631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790817" y="1578985"/>
              <a:ext cx="1057275" cy="513715"/>
            </a:xfrm>
            <a:custGeom>
              <a:avLst/>
              <a:gdLst/>
              <a:ahLst/>
              <a:cxnLst/>
              <a:rect l="l" t="t" r="r" b="b"/>
              <a:pathLst>
                <a:path w="1057275" h="513714">
                  <a:moveTo>
                    <a:pt x="6306" y="0"/>
                  </a:moveTo>
                  <a:lnTo>
                    <a:pt x="0" y="386"/>
                  </a:lnTo>
                  <a:lnTo>
                    <a:pt x="4057" y="5206"/>
                  </a:lnTo>
                  <a:lnTo>
                    <a:pt x="17870" y="14213"/>
                  </a:lnTo>
                  <a:lnTo>
                    <a:pt x="71104" y="43222"/>
                  </a:lnTo>
                  <a:lnTo>
                    <a:pt x="108695" y="62438"/>
                  </a:lnTo>
                  <a:lnTo>
                    <a:pt x="152385" y="84272"/>
                  </a:lnTo>
                  <a:lnTo>
                    <a:pt x="201257" y="108332"/>
                  </a:lnTo>
                  <a:lnTo>
                    <a:pt x="310892" y="161556"/>
                  </a:lnTo>
                  <a:lnTo>
                    <a:pt x="669084" y="333809"/>
                  </a:lnTo>
                  <a:lnTo>
                    <a:pt x="773858" y="384952"/>
                  </a:lnTo>
                  <a:lnTo>
                    <a:pt x="819387" y="407581"/>
                  </a:lnTo>
                  <a:lnTo>
                    <a:pt x="859126" y="427724"/>
                  </a:lnTo>
                  <a:lnTo>
                    <a:pt x="892160" y="444989"/>
                  </a:lnTo>
                  <a:lnTo>
                    <a:pt x="917575" y="458983"/>
                  </a:lnTo>
                  <a:lnTo>
                    <a:pt x="893952" y="513593"/>
                  </a:lnTo>
                  <a:lnTo>
                    <a:pt x="1057148" y="454284"/>
                  </a:lnTo>
                  <a:lnTo>
                    <a:pt x="988059" y="295026"/>
                  </a:lnTo>
                  <a:lnTo>
                    <a:pt x="964564" y="349636"/>
                  </a:lnTo>
                  <a:lnTo>
                    <a:pt x="936919" y="340865"/>
                  </a:lnTo>
                  <a:lnTo>
                    <a:pt x="859682" y="313895"/>
                  </a:lnTo>
                  <a:lnTo>
                    <a:pt x="811920" y="296481"/>
                  </a:lnTo>
                  <a:lnTo>
                    <a:pt x="702682" y="255760"/>
                  </a:lnTo>
                  <a:lnTo>
                    <a:pt x="272347" y="92602"/>
                  </a:lnTo>
                  <a:lnTo>
                    <a:pt x="165855" y="53052"/>
                  </a:lnTo>
                  <a:lnTo>
                    <a:pt x="119924" y="36420"/>
                  </a:lnTo>
                  <a:lnTo>
                    <a:pt x="80090" y="22405"/>
                  </a:lnTo>
                  <a:lnTo>
                    <a:pt x="47265" y="11402"/>
                  </a:lnTo>
                  <a:lnTo>
                    <a:pt x="22366" y="3802"/>
                  </a:lnTo>
                  <a:lnTo>
                    <a:pt x="6306" y="0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97373" y="1421129"/>
              <a:ext cx="391795" cy="213360"/>
            </a:xfrm>
            <a:custGeom>
              <a:avLst/>
              <a:gdLst/>
              <a:ahLst/>
              <a:cxnLst/>
              <a:rect l="l" t="t" r="r" b="b"/>
              <a:pathLst>
                <a:path w="391795" h="213360">
                  <a:moveTo>
                    <a:pt x="0" y="106680"/>
                  </a:moveTo>
                  <a:lnTo>
                    <a:pt x="37770" y="43671"/>
                  </a:lnTo>
                  <a:lnTo>
                    <a:pt x="80156" y="20580"/>
                  </a:lnTo>
                  <a:lnTo>
                    <a:pt x="133916" y="5437"/>
                  </a:lnTo>
                  <a:lnTo>
                    <a:pt x="195834" y="0"/>
                  </a:lnTo>
                  <a:lnTo>
                    <a:pt x="257751" y="5437"/>
                  </a:lnTo>
                  <a:lnTo>
                    <a:pt x="311511" y="20580"/>
                  </a:lnTo>
                  <a:lnTo>
                    <a:pt x="353897" y="43671"/>
                  </a:lnTo>
                  <a:lnTo>
                    <a:pt x="381688" y="72956"/>
                  </a:lnTo>
                  <a:lnTo>
                    <a:pt x="391667" y="106680"/>
                  </a:lnTo>
                  <a:lnTo>
                    <a:pt x="381688" y="140403"/>
                  </a:lnTo>
                  <a:lnTo>
                    <a:pt x="353897" y="169688"/>
                  </a:lnTo>
                  <a:lnTo>
                    <a:pt x="311511" y="192779"/>
                  </a:lnTo>
                  <a:lnTo>
                    <a:pt x="257751" y="207922"/>
                  </a:lnTo>
                  <a:lnTo>
                    <a:pt x="195834" y="213360"/>
                  </a:lnTo>
                  <a:lnTo>
                    <a:pt x="133916" y="207922"/>
                  </a:lnTo>
                  <a:lnTo>
                    <a:pt x="80156" y="192779"/>
                  </a:lnTo>
                  <a:lnTo>
                    <a:pt x="37770" y="169688"/>
                  </a:lnTo>
                  <a:lnTo>
                    <a:pt x="9979" y="140403"/>
                  </a:lnTo>
                  <a:lnTo>
                    <a:pt x="0" y="106680"/>
                  </a:lnTo>
                  <a:close/>
                </a:path>
              </a:pathLst>
            </a:custGeom>
            <a:ln w="25908">
              <a:solidFill>
                <a:srgbClr val="0023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50607" y="3250691"/>
              <a:ext cx="1783079" cy="11308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76516" y="3276600"/>
              <a:ext cx="1676400" cy="10241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17029" y="4432554"/>
              <a:ext cx="876300" cy="215265"/>
            </a:xfrm>
            <a:custGeom>
              <a:avLst/>
              <a:gdLst/>
              <a:ahLst/>
              <a:cxnLst/>
              <a:rect l="l" t="t" r="r" b="b"/>
              <a:pathLst>
                <a:path w="876300" h="215264">
                  <a:moveTo>
                    <a:pt x="0" y="35814"/>
                  </a:moveTo>
                  <a:lnTo>
                    <a:pt x="2809" y="21875"/>
                  </a:lnTo>
                  <a:lnTo>
                    <a:pt x="10477" y="10491"/>
                  </a:lnTo>
                  <a:lnTo>
                    <a:pt x="21859" y="2815"/>
                  </a:lnTo>
                  <a:lnTo>
                    <a:pt x="35814" y="0"/>
                  </a:lnTo>
                  <a:lnTo>
                    <a:pt x="840486" y="0"/>
                  </a:lnTo>
                  <a:lnTo>
                    <a:pt x="854440" y="2815"/>
                  </a:lnTo>
                  <a:lnTo>
                    <a:pt x="865822" y="10491"/>
                  </a:lnTo>
                  <a:lnTo>
                    <a:pt x="873490" y="21875"/>
                  </a:lnTo>
                  <a:lnTo>
                    <a:pt x="876300" y="35814"/>
                  </a:lnTo>
                  <a:lnTo>
                    <a:pt x="876300" y="179070"/>
                  </a:lnTo>
                  <a:lnTo>
                    <a:pt x="873490" y="193008"/>
                  </a:lnTo>
                  <a:lnTo>
                    <a:pt x="865822" y="204392"/>
                  </a:lnTo>
                  <a:lnTo>
                    <a:pt x="854440" y="212068"/>
                  </a:lnTo>
                  <a:lnTo>
                    <a:pt x="840486" y="214884"/>
                  </a:lnTo>
                  <a:lnTo>
                    <a:pt x="35814" y="214884"/>
                  </a:lnTo>
                  <a:lnTo>
                    <a:pt x="21859" y="212068"/>
                  </a:lnTo>
                  <a:lnTo>
                    <a:pt x="10477" y="204392"/>
                  </a:lnTo>
                  <a:lnTo>
                    <a:pt x="2809" y="193008"/>
                  </a:lnTo>
                  <a:lnTo>
                    <a:pt x="0" y="179070"/>
                  </a:lnTo>
                  <a:lnTo>
                    <a:pt x="0" y="35814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0794" y="1338833"/>
              <a:ext cx="7825105" cy="3195955"/>
            </a:xfrm>
            <a:custGeom>
              <a:avLst/>
              <a:gdLst/>
              <a:ahLst/>
              <a:cxnLst/>
              <a:rect l="l" t="t" r="r" b="b"/>
              <a:pathLst>
                <a:path w="7825105" h="3195954">
                  <a:moveTo>
                    <a:pt x="237426" y="686562"/>
                  </a:moveTo>
                  <a:lnTo>
                    <a:pt x="178066" y="682498"/>
                  </a:lnTo>
                  <a:lnTo>
                    <a:pt x="174586" y="608736"/>
                  </a:lnTo>
                  <a:lnTo>
                    <a:pt x="173888" y="556653"/>
                  </a:lnTo>
                  <a:lnTo>
                    <a:pt x="173685" y="497408"/>
                  </a:lnTo>
                  <a:lnTo>
                    <a:pt x="174713" y="233184"/>
                  </a:lnTo>
                  <a:lnTo>
                    <a:pt x="174688" y="171450"/>
                  </a:lnTo>
                  <a:lnTo>
                    <a:pt x="174218" y="115912"/>
                  </a:lnTo>
                  <a:lnTo>
                    <a:pt x="173189" y="68757"/>
                  </a:lnTo>
                  <a:lnTo>
                    <a:pt x="168795" y="8585"/>
                  </a:lnTo>
                  <a:lnTo>
                    <a:pt x="165125" y="0"/>
                  </a:lnTo>
                  <a:lnTo>
                    <a:pt x="160312" y="8013"/>
                  </a:lnTo>
                  <a:lnTo>
                    <a:pt x="147751" y="67017"/>
                  </a:lnTo>
                  <a:lnTo>
                    <a:pt x="140309" y="113576"/>
                  </a:lnTo>
                  <a:lnTo>
                    <a:pt x="132295" y="168529"/>
                  </a:lnTo>
                  <a:lnTo>
                    <a:pt x="123850" y="229654"/>
                  </a:lnTo>
                  <a:lnTo>
                    <a:pt x="88900" y="491477"/>
                  </a:lnTo>
                  <a:lnTo>
                    <a:pt x="80619" y="550151"/>
                  </a:lnTo>
                  <a:lnTo>
                    <a:pt x="72834" y="601649"/>
                  </a:lnTo>
                  <a:lnTo>
                    <a:pt x="65697" y="643750"/>
                  </a:lnTo>
                  <a:lnTo>
                    <a:pt x="59359" y="674243"/>
                  </a:lnTo>
                  <a:lnTo>
                    <a:pt x="0" y="670052"/>
                  </a:lnTo>
                  <a:lnTo>
                    <a:pt x="112890" y="762000"/>
                  </a:lnTo>
                  <a:lnTo>
                    <a:pt x="237426" y="686562"/>
                  </a:lnTo>
                  <a:close/>
                </a:path>
                <a:path w="7825105" h="3195954">
                  <a:moveTo>
                    <a:pt x="7824610" y="2576576"/>
                  </a:moveTo>
                  <a:lnTo>
                    <a:pt x="7816609" y="2409571"/>
                  </a:lnTo>
                  <a:lnTo>
                    <a:pt x="7649604" y="2415286"/>
                  </a:lnTo>
                  <a:lnTo>
                    <a:pt x="7693292" y="2455545"/>
                  </a:lnTo>
                  <a:lnTo>
                    <a:pt x="7675219" y="2479827"/>
                  </a:lnTo>
                  <a:lnTo>
                    <a:pt x="7650861" y="2510942"/>
                  </a:lnTo>
                  <a:lnTo>
                    <a:pt x="7621054" y="2547963"/>
                  </a:lnTo>
                  <a:lnTo>
                    <a:pt x="7586637" y="2590000"/>
                  </a:lnTo>
                  <a:lnTo>
                    <a:pt x="7507389" y="2685377"/>
                  </a:lnTo>
                  <a:lnTo>
                    <a:pt x="7287895" y="2947035"/>
                  </a:lnTo>
                  <a:lnTo>
                    <a:pt x="7209295" y="3041688"/>
                  </a:lnTo>
                  <a:lnTo>
                    <a:pt x="7175347" y="3083204"/>
                  </a:lnTo>
                  <a:lnTo>
                    <a:pt x="7146099" y="3119615"/>
                  </a:lnTo>
                  <a:lnTo>
                    <a:pt x="7122388" y="3150006"/>
                  </a:lnTo>
                  <a:lnTo>
                    <a:pt x="7094969" y="3189046"/>
                  </a:lnTo>
                  <a:lnTo>
                    <a:pt x="7092963" y="3195853"/>
                  </a:lnTo>
                  <a:lnTo>
                    <a:pt x="7099579" y="3193288"/>
                  </a:lnTo>
                  <a:lnTo>
                    <a:pt x="7136219" y="3162731"/>
                  </a:lnTo>
                  <a:lnTo>
                    <a:pt x="7164527" y="3136595"/>
                  </a:lnTo>
                  <a:lnTo>
                    <a:pt x="7198385" y="3104426"/>
                  </a:lnTo>
                  <a:lnTo>
                    <a:pt x="7236930" y="3067164"/>
                  </a:lnTo>
                  <a:lnTo>
                    <a:pt x="7324738" y="2980994"/>
                  </a:lnTo>
                  <a:lnTo>
                    <a:pt x="7567244" y="2740571"/>
                  </a:lnTo>
                  <a:lnTo>
                    <a:pt x="7655712" y="2653690"/>
                  </a:lnTo>
                  <a:lnTo>
                    <a:pt x="7694727" y="2615920"/>
                  </a:lnTo>
                  <a:lnTo>
                    <a:pt x="7729144" y="2583142"/>
                  </a:lnTo>
                  <a:lnTo>
                    <a:pt x="7758112" y="2556281"/>
                  </a:lnTo>
                  <a:lnTo>
                    <a:pt x="7780795" y="2536253"/>
                  </a:lnTo>
                  <a:lnTo>
                    <a:pt x="7824610" y="2576576"/>
                  </a:lnTo>
                  <a:close/>
                </a:path>
              </a:pathLst>
            </a:custGeom>
            <a:solidFill>
              <a:srgbClr val="FFC00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90473" y="366140"/>
            <a:ext cx="2510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90" dirty="0">
                <a:solidFill>
                  <a:srgbClr val="FFC000"/>
                </a:solidFill>
                <a:latin typeface="Lucida Sans"/>
                <a:cs typeface="Lucida Sans"/>
              </a:rPr>
              <a:t>méritos.</a:t>
            </a:r>
            <a:r>
              <a:rPr b="1" spc="-305" dirty="0">
                <a:solidFill>
                  <a:srgbClr val="FFC000"/>
                </a:solidFill>
                <a:latin typeface="Lucida Sans"/>
                <a:cs typeface="Lucida Sans"/>
              </a:rPr>
              <a:t> </a:t>
            </a:r>
            <a:r>
              <a:rPr spc="95" dirty="0"/>
              <a:t>permisos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760976" y="196595"/>
            <a:ext cx="4203700" cy="716280"/>
          </a:xfrm>
          <a:prstGeom prst="rect">
            <a:avLst/>
          </a:prstGeom>
          <a:solidFill>
            <a:srgbClr val="FFF7B8"/>
          </a:solidFill>
        </p:spPr>
        <p:txBody>
          <a:bodyPr vert="horz" wrap="square" lIns="0" tIns="139065" rIns="0" bIns="0" rtlCol="0">
            <a:spAutoFit/>
          </a:bodyPr>
          <a:lstStyle/>
          <a:p>
            <a:pPr marL="1145540" marR="441325" indent="-695325">
              <a:lnSpc>
                <a:spcPct val="100000"/>
              </a:lnSpc>
              <a:spcBef>
                <a:spcPts val="1095"/>
              </a:spcBef>
            </a:pPr>
            <a:r>
              <a:rPr sz="1200" spc="70" dirty="0">
                <a:solidFill>
                  <a:srgbClr val="404545"/>
                </a:solidFill>
                <a:latin typeface="Calibri"/>
                <a:cs typeface="Calibri"/>
              </a:rPr>
              <a:t>Los</a:t>
            </a:r>
            <a:r>
              <a:rPr sz="12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permisos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60" dirty="0">
                <a:solidFill>
                  <a:srgbClr val="003C5C"/>
                </a:solidFill>
                <a:latin typeface="Calibri"/>
                <a:cs typeface="Calibri"/>
              </a:rPr>
              <a:t>de</a:t>
            </a:r>
            <a:r>
              <a:rPr sz="1400" spc="-1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003C5C"/>
                </a:solidFill>
                <a:latin typeface="Calibri"/>
                <a:cs typeface="Calibri"/>
              </a:rPr>
              <a:t>conducción</a:t>
            </a:r>
            <a:r>
              <a:rPr sz="1400" spc="-1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puntuarán</a:t>
            </a:r>
            <a:r>
              <a:rPr sz="1200" spc="-1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404545"/>
                </a:solidFill>
                <a:latin typeface="Calibri"/>
                <a:cs typeface="Calibri"/>
              </a:rPr>
              <a:t>en</a:t>
            </a:r>
            <a:r>
              <a:rPr sz="12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404545"/>
                </a:solidFill>
                <a:latin typeface="Calibri"/>
                <a:cs typeface="Calibri"/>
              </a:rPr>
              <a:t>las  </a:t>
            </a:r>
            <a:r>
              <a:rPr sz="1200" spc="40" dirty="0">
                <a:solidFill>
                  <a:srgbClr val="404545"/>
                </a:solidFill>
                <a:latin typeface="Calibri"/>
                <a:cs typeface="Calibri"/>
              </a:rPr>
              <a:t>bolsas </a:t>
            </a:r>
            <a:r>
              <a:rPr sz="1200" spc="50" dirty="0">
                <a:solidFill>
                  <a:srgbClr val="404545"/>
                </a:solidFill>
                <a:latin typeface="Calibri"/>
                <a:cs typeface="Calibri"/>
              </a:rPr>
              <a:t>de </a:t>
            </a:r>
            <a:r>
              <a:rPr sz="1400" spc="35" dirty="0">
                <a:solidFill>
                  <a:srgbClr val="404545"/>
                </a:solidFill>
                <a:latin typeface="Calibri"/>
                <a:cs typeface="Calibri"/>
              </a:rPr>
              <a:t>reparto </a:t>
            </a:r>
            <a:r>
              <a:rPr sz="1400" spc="30" dirty="0">
                <a:solidFill>
                  <a:srgbClr val="404545"/>
                </a:solidFill>
                <a:latin typeface="Calibri"/>
                <a:cs typeface="Calibri"/>
              </a:rPr>
              <a:t>y</a:t>
            </a:r>
            <a:r>
              <a:rPr sz="1400" spc="-20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60" dirty="0">
                <a:solidFill>
                  <a:srgbClr val="404545"/>
                </a:solidFill>
                <a:latin typeface="Calibri"/>
                <a:cs typeface="Calibri"/>
              </a:rPr>
              <a:t>agente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65175" y="3371088"/>
            <a:ext cx="386080" cy="387350"/>
            <a:chOff x="265175" y="3371088"/>
            <a:chExt cx="386080" cy="387350"/>
          </a:xfrm>
        </p:grpSpPr>
        <p:sp>
          <p:nvSpPr>
            <p:cNvPr id="25" name="object 25"/>
            <p:cNvSpPr/>
            <p:nvPr/>
          </p:nvSpPr>
          <p:spPr>
            <a:xfrm>
              <a:off x="278129" y="3384042"/>
              <a:ext cx="360045" cy="361315"/>
            </a:xfrm>
            <a:custGeom>
              <a:avLst/>
              <a:gdLst/>
              <a:ahLst/>
              <a:cxnLst/>
              <a:rect l="l" t="t" r="r" b="b"/>
              <a:pathLst>
                <a:path w="360045" h="361314">
                  <a:moveTo>
                    <a:pt x="179832" y="0"/>
                  </a:moveTo>
                  <a:lnTo>
                    <a:pt x="132027" y="6454"/>
                  </a:lnTo>
                  <a:lnTo>
                    <a:pt x="89069" y="24666"/>
                  </a:lnTo>
                  <a:lnTo>
                    <a:pt x="52673" y="52911"/>
                  </a:lnTo>
                  <a:lnTo>
                    <a:pt x="24553" y="89464"/>
                  </a:lnTo>
                  <a:lnTo>
                    <a:pt x="6424" y="132600"/>
                  </a:lnTo>
                  <a:lnTo>
                    <a:pt x="0" y="180593"/>
                  </a:lnTo>
                  <a:lnTo>
                    <a:pt x="6424" y="228587"/>
                  </a:lnTo>
                  <a:lnTo>
                    <a:pt x="24553" y="271723"/>
                  </a:lnTo>
                  <a:lnTo>
                    <a:pt x="52673" y="308276"/>
                  </a:lnTo>
                  <a:lnTo>
                    <a:pt x="89069" y="336521"/>
                  </a:lnTo>
                  <a:lnTo>
                    <a:pt x="132027" y="354733"/>
                  </a:lnTo>
                  <a:lnTo>
                    <a:pt x="179832" y="361187"/>
                  </a:lnTo>
                  <a:lnTo>
                    <a:pt x="227636" y="354733"/>
                  </a:lnTo>
                  <a:lnTo>
                    <a:pt x="270594" y="336521"/>
                  </a:lnTo>
                  <a:lnTo>
                    <a:pt x="306990" y="308276"/>
                  </a:lnTo>
                  <a:lnTo>
                    <a:pt x="335110" y="271723"/>
                  </a:lnTo>
                  <a:lnTo>
                    <a:pt x="353239" y="228587"/>
                  </a:lnTo>
                  <a:lnTo>
                    <a:pt x="359664" y="180593"/>
                  </a:lnTo>
                  <a:lnTo>
                    <a:pt x="353239" y="132600"/>
                  </a:lnTo>
                  <a:lnTo>
                    <a:pt x="335110" y="89464"/>
                  </a:lnTo>
                  <a:lnTo>
                    <a:pt x="306990" y="52911"/>
                  </a:lnTo>
                  <a:lnTo>
                    <a:pt x="270594" y="24666"/>
                  </a:lnTo>
                  <a:lnTo>
                    <a:pt x="227636" y="645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8129" y="3384042"/>
              <a:ext cx="360045" cy="361315"/>
            </a:xfrm>
            <a:custGeom>
              <a:avLst/>
              <a:gdLst/>
              <a:ahLst/>
              <a:cxnLst/>
              <a:rect l="l" t="t" r="r" b="b"/>
              <a:pathLst>
                <a:path w="360045" h="361314">
                  <a:moveTo>
                    <a:pt x="0" y="180593"/>
                  </a:moveTo>
                  <a:lnTo>
                    <a:pt x="6424" y="132600"/>
                  </a:lnTo>
                  <a:lnTo>
                    <a:pt x="24553" y="89464"/>
                  </a:lnTo>
                  <a:lnTo>
                    <a:pt x="52673" y="52911"/>
                  </a:lnTo>
                  <a:lnTo>
                    <a:pt x="89069" y="24666"/>
                  </a:lnTo>
                  <a:lnTo>
                    <a:pt x="132027" y="6454"/>
                  </a:lnTo>
                  <a:lnTo>
                    <a:pt x="179832" y="0"/>
                  </a:lnTo>
                  <a:lnTo>
                    <a:pt x="227636" y="6454"/>
                  </a:lnTo>
                  <a:lnTo>
                    <a:pt x="270594" y="24666"/>
                  </a:lnTo>
                  <a:lnTo>
                    <a:pt x="306990" y="52911"/>
                  </a:lnTo>
                  <a:lnTo>
                    <a:pt x="335110" y="89464"/>
                  </a:lnTo>
                  <a:lnTo>
                    <a:pt x="353239" y="132600"/>
                  </a:lnTo>
                  <a:lnTo>
                    <a:pt x="359664" y="180593"/>
                  </a:lnTo>
                  <a:lnTo>
                    <a:pt x="353239" y="228587"/>
                  </a:lnTo>
                  <a:lnTo>
                    <a:pt x="335110" y="271723"/>
                  </a:lnTo>
                  <a:lnTo>
                    <a:pt x="306990" y="308276"/>
                  </a:lnTo>
                  <a:lnTo>
                    <a:pt x="270594" y="336521"/>
                  </a:lnTo>
                  <a:lnTo>
                    <a:pt x="227636" y="354733"/>
                  </a:lnTo>
                  <a:lnTo>
                    <a:pt x="179832" y="361187"/>
                  </a:lnTo>
                  <a:lnTo>
                    <a:pt x="132027" y="354733"/>
                  </a:lnTo>
                  <a:lnTo>
                    <a:pt x="89069" y="336521"/>
                  </a:lnTo>
                  <a:lnTo>
                    <a:pt x="52673" y="308276"/>
                  </a:lnTo>
                  <a:lnTo>
                    <a:pt x="24553" y="271723"/>
                  </a:lnTo>
                  <a:lnTo>
                    <a:pt x="6424" y="228587"/>
                  </a:lnTo>
                  <a:lnTo>
                    <a:pt x="0" y="18059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3557015" y="245363"/>
            <a:ext cx="882396" cy="7437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82930" y="1096018"/>
            <a:ext cx="4074795" cy="4965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30"/>
              </a:spcBef>
            </a:pPr>
            <a:r>
              <a:rPr sz="1400" spc="60" dirty="0">
                <a:solidFill>
                  <a:srgbClr val="003C5C"/>
                </a:solidFill>
                <a:latin typeface="Calibri"/>
                <a:cs typeface="Calibri"/>
              </a:rPr>
              <a:t>Si</a:t>
            </a:r>
            <a:r>
              <a:rPr sz="1400" spc="-3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003C5C"/>
                </a:solidFill>
                <a:latin typeface="Calibri"/>
                <a:cs typeface="Calibri"/>
              </a:rPr>
              <a:t>consientes</a:t>
            </a:r>
            <a:r>
              <a:rPr sz="1400" spc="-6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404545"/>
                </a:solidFill>
                <a:latin typeface="Calibri"/>
                <a:cs typeface="Calibri"/>
              </a:rPr>
              <a:t>que</a:t>
            </a:r>
            <a:r>
              <a:rPr sz="1400" spc="-1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65" dirty="0">
                <a:solidFill>
                  <a:srgbClr val="404545"/>
                </a:solidFill>
                <a:latin typeface="Calibri"/>
                <a:cs typeface="Calibri"/>
              </a:rPr>
              <a:t>accedamos</a:t>
            </a:r>
            <a:r>
              <a:rPr sz="1400" spc="-3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404545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45" dirty="0">
                <a:solidFill>
                  <a:srgbClr val="404545"/>
                </a:solidFill>
                <a:latin typeface="Calibri"/>
                <a:cs typeface="Calibri"/>
              </a:rPr>
              <a:t>tus</a:t>
            </a:r>
            <a:r>
              <a:rPr sz="1400" spc="-2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404545"/>
                </a:solidFill>
                <a:latin typeface="Calibri"/>
                <a:cs typeface="Calibri"/>
              </a:rPr>
              <a:t>datos</a:t>
            </a:r>
            <a:r>
              <a:rPr sz="1400" spc="-3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40" dirty="0">
                <a:solidFill>
                  <a:srgbClr val="404545"/>
                </a:solidFill>
                <a:latin typeface="Calibri"/>
                <a:cs typeface="Calibri"/>
              </a:rPr>
              <a:t>en</a:t>
            </a:r>
            <a:r>
              <a:rPr sz="1400" spc="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Calibri"/>
                <a:cs typeface="Calibri"/>
              </a:rPr>
              <a:t>la</a:t>
            </a:r>
            <a:r>
              <a:rPr sz="1400" spc="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50" i="1" spc="-40" dirty="0">
                <a:solidFill>
                  <a:srgbClr val="007CFD"/>
                </a:solidFill>
                <a:latin typeface="Arial Black"/>
                <a:cs typeface="Arial Black"/>
              </a:rPr>
              <a:t>DGT</a:t>
            </a:r>
            <a:endParaRPr sz="145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spc="40" dirty="0">
                <a:solidFill>
                  <a:srgbClr val="003C5C"/>
                </a:solidFill>
                <a:latin typeface="Calibri"/>
                <a:cs typeface="Calibri"/>
              </a:rPr>
              <a:t>no</a:t>
            </a:r>
            <a:r>
              <a:rPr sz="1600" spc="-3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003C5C"/>
                </a:solidFill>
                <a:latin typeface="Calibri"/>
                <a:cs typeface="Calibri"/>
              </a:rPr>
              <a:t>será</a:t>
            </a:r>
            <a:r>
              <a:rPr sz="1600" spc="-55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003C5C"/>
                </a:solidFill>
                <a:latin typeface="Calibri"/>
                <a:cs typeface="Calibri"/>
              </a:rPr>
              <a:t>necesario</a:t>
            </a:r>
            <a:r>
              <a:rPr sz="1600" spc="-6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600" spc="30" dirty="0">
                <a:solidFill>
                  <a:srgbClr val="003C5C"/>
                </a:solidFill>
                <a:latin typeface="Calibri"/>
                <a:cs typeface="Calibri"/>
              </a:rPr>
              <a:t>adjuntar</a:t>
            </a:r>
            <a:r>
              <a:rPr sz="1600" spc="-40" dirty="0">
                <a:solidFill>
                  <a:srgbClr val="003C5C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Calibri"/>
                <a:cs typeface="Calibri"/>
              </a:rPr>
              <a:t>la</a:t>
            </a:r>
            <a:r>
              <a:rPr sz="1400" spc="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50" dirty="0">
                <a:solidFill>
                  <a:srgbClr val="404545"/>
                </a:solidFill>
                <a:latin typeface="Calibri"/>
                <a:cs typeface="Calibri"/>
              </a:rPr>
              <a:t>copia</a:t>
            </a:r>
            <a:r>
              <a:rPr sz="1400" spc="-1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60" dirty="0">
                <a:solidFill>
                  <a:srgbClr val="404545"/>
                </a:solidFill>
                <a:latin typeface="Calibri"/>
                <a:cs typeface="Calibri"/>
              </a:rPr>
              <a:t>de</a:t>
            </a:r>
            <a:r>
              <a:rPr sz="1400" spc="-5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35" dirty="0">
                <a:solidFill>
                  <a:srgbClr val="404545"/>
                </a:solidFill>
                <a:latin typeface="Calibri"/>
                <a:cs typeface="Calibri"/>
              </a:rPr>
              <a:t>tu</a:t>
            </a:r>
            <a:r>
              <a:rPr sz="1400" dirty="0">
                <a:solidFill>
                  <a:srgbClr val="404545"/>
                </a:solidFill>
                <a:latin typeface="Calibri"/>
                <a:cs typeface="Calibri"/>
              </a:rPr>
              <a:t> </a:t>
            </a:r>
            <a:r>
              <a:rPr sz="1400" spc="50" dirty="0">
                <a:solidFill>
                  <a:srgbClr val="404545"/>
                </a:solidFill>
                <a:latin typeface="Calibri"/>
                <a:cs typeface="Calibri"/>
              </a:rPr>
              <a:t>permiso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9039" y="2764027"/>
            <a:ext cx="4098290" cy="166243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46355" marR="5080" algn="ctr">
              <a:lnSpc>
                <a:spcPts val="1680"/>
              </a:lnSpc>
              <a:spcBef>
                <a:spcPts val="160"/>
              </a:spcBef>
            </a:pP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Recuerda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que </a:t>
            </a:r>
            <a:r>
              <a:rPr sz="1400" spc="-15" dirty="0">
                <a:solidFill>
                  <a:srgbClr val="404545"/>
                </a:solidFill>
                <a:latin typeface="Arial"/>
                <a:cs typeface="Arial"/>
              </a:rPr>
              <a:t>si </a:t>
            </a:r>
            <a:r>
              <a:rPr sz="1400" spc="15" dirty="0">
                <a:solidFill>
                  <a:srgbClr val="404545"/>
                </a:solidFill>
                <a:latin typeface="Arial"/>
                <a:cs typeface="Arial"/>
              </a:rPr>
              <a:t>solicitas </a:t>
            </a:r>
            <a:r>
              <a:rPr sz="1400" spc="5" dirty="0">
                <a:solidFill>
                  <a:srgbClr val="404545"/>
                </a:solidFill>
                <a:latin typeface="Arial"/>
                <a:cs typeface="Arial"/>
              </a:rPr>
              <a:t>bolsa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 </a:t>
            </a:r>
            <a:r>
              <a:rPr sz="1400" spc="50" dirty="0">
                <a:solidFill>
                  <a:srgbClr val="404545"/>
                </a:solidFill>
                <a:latin typeface="Arial"/>
                <a:cs typeface="Arial"/>
              </a:rPr>
              <a:t>reparto  motorizado</a:t>
            </a:r>
            <a:r>
              <a:rPr sz="1400" spc="-11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el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404545"/>
                </a:solidFill>
                <a:latin typeface="Arial"/>
                <a:cs typeface="Arial"/>
              </a:rPr>
              <a:t>permiso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conducción</a:t>
            </a:r>
            <a:r>
              <a:rPr sz="14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b="1" spc="-95" dirty="0">
                <a:solidFill>
                  <a:srgbClr val="003C5C"/>
                </a:solidFill>
                <a:latin typeface="Lucida Sans"/>
                <a:cs typeface="Lucida Sans"/>
              </a:rPr>
              <a:t>es</a:t>
            </a:r>
            <a:r>
              <a:rPr sz="1400" b="1" spc="-155" dirty="0">
                <a:solidFill>
                  <a:srgbClr val="003C5C"/>
                </a:solidFill>
                <a:latin typeface="Lucida Sans"/>
                <a:cs typeface="Lucida Sans"/>
              </a:rPr>
              <a:t> </a:t>
            </a:r>
            <a:r>
              <a:rPr sz="1400" b="1" spc="-70" dirty="0">
                <a:solidFill>
                  <a:srgbClr val="003C5C"/>
                </a:solidFill>
                <a:latin typeface="Lucida Sans"/>
                <a:cs typeface="Lucida Sans"/>
              </a:rPr>
              <a:t>requisito  </a:t>
            </a:r>
            <a:r>
              <a:rPr sz="1450" b="1" i="1" spc="-30" dirty="0">
                <a:solidFill>
                  <a:srgbClr val="404545"/>
                </a:solidFill>
                <a:latin typeface="Trebuchet MS"/>
                <a:cs typeface="Trebuchet MS"/>
              </a:rPr>
              <a:t>Consulta</a:t>
            </a:r>
            <a:r>
              <a:rPr sz="1450" b="1" i="1" spc="-140" dirty="0">
                <a:solidFill>
                  <a:srgbClr val="404545"/>
                </a:solidFill>
                <a:latin typeface="Trebuchet MS"/>
                <a:cs typeface="Trebuchet MS"/>
              </a:rPr>
              <a:t> </a:t>
            </a:r>
            <a:r>
              <a:rPr sz="1450" b="1" i="1" spc="-60" dirty="0">
                <a:solidFill>
                  <a:srgbClr val="404545"/>
                </a:solidFill>
                <a:latin typeface="Trebuchet MS"/>
                <a:cs typeface="Trebuchet MS"/>
              </a:rPr>
              <a:t>el</a:t>
            </a:r>
            <a:r>
              <a:rPr sz="1450" b="1" i="1" spc="-135" dirty="0">
                <a:solidFill>
                  <a:srgbClr val="404545"/>
                </a:solidFill>
                <a:latin typeface="Trebuchet MS"/>
                <a:cs typeface="Trebuchet MS"/>
              </a:rPr>
              <a:t> </a:t>
            </a:r>
            <a:r>
              <a:rPr sz="1450" b="1" i="1" spc="-30" dirty="0">
                <a:solidFill>
                  <a:srgbClr val="404545"/>
                </a:solidFill>
                <a:latin typeface="Trebuchet MS"/>
                <a:cs typeface="Trebuchet MS"/>
              </a:rPr>
              <a:t>Apartado</a:t>
            </a:r>
            <a:r>
              <a:rPr sz="1450" b="1" i="1" spc="-160" dirty="0">
                <a:solidFill>
                  <a:srgbClr val="404545"/>
                </a:solidFill>
                <a:latin typeface="Trebuchet MS"/>
                <a:cs typeface="Trebuchet MS"/>
              </a:rPr>
              <a:t> </a:t>
            </a:r>
            <a:r>
              <a:rPr sz="1450" b="1" i="1" spc="-80" dirty="0">
                <a:solidFill>
                  <a:srgbClr val="404545"/>
                </a:solidFill>
                <a:latin typeface="Trebuchet MS"/>
                <a:cs typeface="Trebuchet MS"/>
              </a:rPr>
              <a:t>3.4</a:t>
            </a:r>
            <a:r>
              <a:rPr sz="1450" b="1" i="1" spc="-130" dirty="0">
                <a:solidFill>
                  <a:srgbClr val="404545"/>
                </a:solidFill>
                <a:latin typeface="Trebuchet MS"/>
                <a:cs typeface="Trebuchet MS"/>
              </a:rPr>
              <a:t> </a:t>
            </a:r>
            <a:r>
              <a:rPr sz="1450" b="1" i="1" spc="-15" dirty="0">
                <a:solidFill>
                  <a:srgbClr val="404545"/>
                </a:solidFill>
                <a:latin typeface="Trebuchet MS"/>
                <a:cs typeface="Trebuchet MS"/>
              </a:rPr>
              <a:t>de</a:t>
            </a:r>
            <a:r>
              <a:rPr sz="1450" b="1" i="1" spc="-140" dirty="0">
                <a:solidFill>
                  <a:srgbClr val="404545"/>
                </a:solidFill>
                <a:latin typeface="Trebuchet MS"/>
                <a:cs typeface="Trebuchet MS"/>
              </a:rPr>
              <a:t> </a:t>
            </a:r>
            <a:r>
              <a:rPr sz="1450" b="1" i="1" spc="-70" dirty="0">
                <a:solidFill>
                  <a:srgbClr val="404545"/>
                </a:solidFill>
                <a:latin typeface="Trebuchet MS"/>
                <a:cs typeface="Trebuchet MS"/>
              </a:rPr>
              <a:t>las</a:t>
            </a:r>
            <a:r>
              <a:rPr sz="1450" b="1" i="1" spc="-120" dirty="0">
                <a:solidFill>
                  <a:srgbClr val="404545"/>
                </a:solidFill>
                <a:latin typeface="Trebuchet MS"/>
                <a:cs typeface="Trebuchet MS"/>
              </a:rPr>
              <a:t> </a:t>
            </a:r>
            <a:r>
              <a:rPr sz="1450" b="1" i="1" u="heavy" spc="-3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rebuchet MS"/>
                <a:cs typeface="Trebuchet MS"/>
                <a:hlinkClick r:id="rId12"/>
              </a:rPr>
              <a:t>bases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rebuchet MS"/>
              <a:cs typeface="Trebuchet MS"/>
            </a:endParaRPr>
          </a:p>
          <a:p>
            <a:pPr marL="12700" marR="62230">
              <a:lnSpc>
                <a:spcPct val="100000"/>
              </a:lnSpc>
            </a:pP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Todos</a:t>
            </a:r>
            <a:r>
              <a:rPr sz="1400" spc="-8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los</a:t>
            </a:r>
            <a:r>
              <a:rPr sz="1400" spc="-8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candidatos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deberán</a:t>
            </a:r>
            <a:r>
              <a:rPr sz="1400" spc="-90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404545"/>
                </a:solidFill>
                <a:latin typeface="Arial"/>
                <a:cs typeface="Arial"/>
              </a:rPr>
              <a:t>cumplimentar</a:t>
            </a:r>
            <a:r>
              <a:rPr sz="1400" spc="-12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04545"/>
                </a:solidFill>
                <a:latin typeface="Arial"/>
                <a:cs typeface="Arial"/>
              </a:rPr>
              <a:t>cada 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uno </a:t>
            </a:r>
            <a:r>
              <a:rPr sz="1400" spc="20" dirty="0">
                <a:solidFill>
                  <a:srgbClr val="404545"/>
                </a:solidFill>
                <a:latin typeface="Arial"/>
                <a:cs typeface="Arial"/>
              </a:rPr>
              <a:t>de </a:t>
            </a:r>
            <a:r>
              <a:rPr sz="1400" spc="-35" dirty="0">
                <a:solidFill>
                  <a:srgbClr val="404545"/>
                </a:solidFill>
                <a:latin typeface="Arial"/>
                <a:cs typeface="Arial"/>
              </a:rPr>
              <a:t>sus </a:t>
            </a:r>
            <a:r>
              <a:rPr sz="1400" spc="5" dirty="0">
                <a:solidFill>
                  <a:srgbClr val="404545"/>
                </a:solidFill>
                <a:latin typeface="Arial"/>
                <a:cs typeface="Arial"/>
              </a:rPr>
              <a:t>permisos, </a:t>
            </a:r>
            <a:r>
              <a:rPr sz="1400" spc="25" dirty="0">
                <a:solidFill>
                  <a:srgbClr val="404545"/>
                </a:solidFill>
                <a:latin typeface="Arial"/>
                <a:cs typeface="Arial"/>
              </a:rPr>
              <a:t>indicando </a:t>
            </a:r>
            <a:r>
              <a:rPr sz="1400" spc="-25" dirty="0">
                <a:solidFill>
                  <a:srgbClr val="404545"/>
                </a:solidFill>
                <a:latin typeface="Arial"/>
                <a:cs typeface="Arial"/>
              </a:rPr>
              <a:t>las </a:t>
            </a:r>
            <a:r>
              <a:rPr sz="1400" dirty="0">
                <a:solidFill>
                  <a:srgbClr val="002352"/>
                </a:solidFill>
                <a:latin typeface="Arial"/>
                <a:cs typeface="Arial"/>
              </a:rPr>
              <a:t>fechas </a:t>
            </a:r>
            <a:r>
              <a:rPr sz="1400" spc="20" dirty="0">
                <a:solidFill>
                  <a:srgbClr val="002352"/>
                </a:solidFill>
                <a:latin typeface="Arial"/>
                <a:cs typeface="Arial"/>
              </a:rPr>
              <a:t>de  </a:t>
            </a:r>
            <a:r>
              <a:rPr sz="1400" spc="15" dirty="0">
                <a:solidFill>
                  <a:srgbClr val="002352"/>
                </a:solidFill>
                <a:latin typeface="Arial"/>
                <a:cs typeface="Arial"/>
              </a:rPr>
              <a:t>validez</a:t>
            </a:r>
            <a:r>
              <a:rPr sz="1400" spc="-100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02352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545"/>
                </a:solidFill>
                <a:latin typeface="Arial"/>
                <a:cs typeface="Arial"/>
              </a:rPr>
              <a:t>el</a:t>
            </a:r>
            <a:r>
              <a:rPr sz="1400" spc="-75" dirty="0">
                <a:solidFill>
                  <a:srgbClr val="40454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02352"/>
                </a:solidFill>
                <a:latin typeface="Arial"/>
                <a:cs typeface="Arial"/>
              </a:rPr>
              <a:t>Equipo</a:t>
            </a:r>
            <a:r>
              <a:rPr sz="1400" spc="-75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02352"/>
                </a:solidFill>
                <a:latin typeface="Arial"/>
                <a:cs typeface="Arial"/>
              </a:rPr>
              <a:t>que</a:t>
            </a:r>
            <a:r>
              <a:rPr sz="1400" spc="-90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2352"/>
                </a:solidFill>
                <a:latin typeface="Arial"/>
                <a:cs typeface="Arial"/>
              </a:rPr>
              <a:t>ha</a:t>
            </a:r>
            <a:r>
              <a:rPr sz="1400" spc="-75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02352"/>
                </a:solidFill>
                <a:latin typeface="Arial"/>
                <a:cs typeface="Arial"/>
              </a:rPr>
              <a:t>expedido</a:t>
            </a:r>
            <a:r>
              <a:rPr sz="1400" spc="-100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352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002352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02352"/>
                </a:solidFill>
                <a:latin typeface="Arial"/>
                <a:cs typeface="Arial"/>
              </a:rPr>
              <a:t>permiso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147565" y="3899153"/>
            <a:ext cx="685800" cy="530860"/>
          </a:xfrm>
          <a:custGeom>
            <a:avLst/>
            <a:gdLst/>
            <a:ahLst/>
            <a:cxnLst/>
            <a:rect l="l" t="t" r="r" b="b"/>
            <a:pathLst>
              <a:path w="685800" h="530860">
                <a:moveTo>
                  <a:pt x="420624" y="0"/>
                </a:moveTo>
                <a:lnTo>
                  <a:pt x="420624" y="163601"/>
                </a:lnTo>
                <a:lnTo>
                  <a:pt x="0" y="163601"/>
                </a:lnTo>
                <a:lnTo>
                  <a:pt x="0" y="366750"/>
                </a:lnTo>
                <a:lnTo>
                  <a:pt x="420624" y="366750"/>
                </a:lnTo>
                <a:lnTo>
                  <a:pt x="420624" y="530352"/>
                </a:lnTo>
                <a:lnTo>
                  <a:pt x="685800" y="265176"/>
                </a:lnTo>
                <a:lnTo>
                  <a:pt x="42062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7565" y="3899153"/>
            <a:ext cx="685800" cy="530860"/>
          </a:xfrm>
          <a:custGeom>
            <a:avLst/>
            <a:gdLst/>
            <a:ahLst/>
            <a:cxnLst/>
            <a:rect l="l" t="t" r="r" b="b"/>
            <a:pathLst>
              <a:path w="685800" h="530860">
                <a:moveTo>
                  <a:pt x="420624" y="530352"/>
                </a:moveTo>
                <a:lnTo>
                  <a:pt x="420624" y="366750"/>
                </a:lnTo>
                <a:lnTo>
                  <a:pt x="0" y="366750"/>
                </a:lnTo>
                <a:lnTo>
                  <a:pt x="0" y="163601"/>
                </a:lnTo>
                <a:lnTo>
                  <a:pt x="420624" y="163601"/>
                </a:lnTo>
                <a:lnTo>
                  <a:pt x="420624" y="0"/>
                </a:lnTo>
                <a:lnTo>
                  <a:pt x="685800" y="265176"/>
                </a:lnTo>
                <a:lnTo>
                  <a:pt x="420624" y="53035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1116</Words>
  <Application>Microsoft Office PowerPoint</Application>
  <PresentationFormat>Presentación en pantalla (16:9)</PresentationFormat>
  <Paragraphs>183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Office Theme</vt:lpstr>
      <vt:lpstr>SOLICITUD  BOLSAS DE EMPLEO</vt:lpstr>
      <vt:lpstr>antes de comenzar….</vt:lpstr>
      <vt:lpstr>oferta de plazas</vt:lpstr>
      <vt:lpstr>gestión de la contraseña</vt:lpstr>
      <vt:lpstr>gestión de la contraseña</vt:lpstr>
      <vt:lpstr>Introduce tus datos personales,  de domicilio y de contacto</vt:lpstr>
      <vt:lpstr>petición de bolsas</vt:lpstr>
      <vt:lpstr>petición de bolsas</vt:lpstr>
      <vt:lpstr>méritos. permisos</vt:lpstr>
      <vt:lpstr>méritos. titulación académica</vt:lpstr>
      <vt:lpstr>méritos. idiomas</vt:lpstr>
      <vt:lpstr>presentación de solicitud</vt:lpstr>
      <vt:lpstr>posibles dudas e incidencias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Corporativo.pptx</dc:title>
  <dc:creator>Ruiz Osma, Isidro</dc:creator>
  <cp:lastModifiedBy>Usuario</cp:lastModifiedBy>
  <cp:revision>1</cp:revision>
  <dcterms:created xsi:type="dcterms:W3CDTF">2021-02-08T11:29:14Z</dcterms:created>
  <dcterms:modified xsi:type="dcterms:W3CDTF">2021-02-08T11:29:48Z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2021-02-08T00:00:00Z</vt:filetime>
  </property>
</Properties>
</file>